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1" r:id="rId3"/>
  </p:sldIdLst>
  <p:sldSz cx="9144000" cy="6858000" type="screen4x3"/>
  <p:notesSz cx="6735763" cy="98663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3F4"/>
    <a:srgbClr val="BADAF4"/>
    <a:srgbClr val="FFF397"/>
    <a:srgbClr val="F3F9FA"/>
    <a:srgbClr val="FFF7BD"/>
    <a:srgbClr val="FFEC5D"/>
    <a:srgbClr val="FFDE00"/>
    <a:srgbClr val="99C8EF"/>
    <a:srgbClr val="1D71B8"/>
    <a:srgbClr val="F59D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84" autoAdjust="0"/>
  </p:normalViewPr>
  <p:slideViewPr>
    <p:cSldViewPr>
      <p:cViewPr varScale="1">
        <p:scale>
          <a:sx n="82" d="100"/>
          <a:sy n="82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19031" cy="494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4" tIns="45701" rIns="91404" bIns="45701" numCol="1" anchor="t" anchorCtr="0" compatLnSpc="1">
            <a:prstTxWarp prst="textNoShape">
              <a:avLst/>
            </a:prstTxWarp>
          </a:bodyPr>
          <a:lstStyle>
            <a:lvl1pPr defTabSz="913654">
              <a:defRPr sz="12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228" y="1"/>
            <a:ext cx="2919031" cy="494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4" tIns="45701" rIns="91404" bIns="45701" numCol="1" anchor="t" anchorCtr="0" compatLnSpc="1">
            <a:prstTxWarp prst="textNoShape">
              <a:avLst/>
            </a:prstTxWarp>
          </a:bodyPr>
          <a:lstStyle>
            <a:lvl1pPr algn="r" defTabSz="913654">
              <a:defRPr sz="12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276" y="4686003"/>
            <a:ext cx="5389213" cy="4441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4" tIns="45701" rIns="91404" bIns="457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/>
              <a:t>Cliquez pour modifier les styles du texte du masque</a:t>
            </a:r>
          </a:p>
          <a:p>
            <a:pPr lvl="1"/>
            <a:r>
              <a:rPr lang="fr-FR" altLang="fr-FR" noProof="0"/>
              <a:t>Deuxième niveau</a:t>
            </a:r>
          </a:p>
          <a:p>
            <a:pPr lvl="2"/>
            <a:r>
              <a:rPr lang="fr-FR" altLang="fr-FR" noProof="0"/>
              <a:t>Troisième niveau</a:t>
            </a:r>
          </a:p>
          <a:p>
            <a:pPr lvl="3"/>
            <a:r>
              <a:rPr lang="fr-FR" altLang="fr-FR" noProof="0"/>
              <a:t>Quatrième niveau</a:t>
            </a:r>
          </a:p>
          <a:p>
            <a:pPr lvl="4"/>
            <a:r>
              <a:rPr lang="fr-FR" altLang="fr-FR" noProof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0472"/>
            <a:ext cx="2919031" cy="494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4" tIns="45701" rIns="91404" bIns="45701" numCol="1" anchor="b" anchorCtr="0" compatLnSpc="1">
            <a:prstTxWarp prst="textNoShape">
              <a:avLst/>
            </a:prstTxWarp>
          </a:bodyPr>
          <a:lstStyle>
            <a:lvl1pPr defTabSz="913654">
              <a:defRPr sz="12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228" y="9370472"/>
            <a:ext cx="2919031" cy="494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04" tIns="45701" rIns="91404" bIns="45701" numCol="1" anchor="b" anchorCtr="0" compatLnSpc="1">
            <a:prstTxWarp prst="textNoShape">
              <a:avLst/>
            </a:prstTxWarp>
          </a:bodyPr>
          <a:lstStyle>
            <a:lvl1pPr algn="r" defTabSz="913654">
              <a:defRPr sz="1200"/>
            </a:lvl1pPr>
          </a:lstStyle>
          <a:p>
            <a:pPr>
              <a:defRPr/>
            </a:pPr>
            <a:fld id="{499D9017-971A-4A6F-AE0C-BFE6C816E21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57670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3654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11464" indent="-273640" defTabSz="913654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94560" indent="-218912" defTabSz="913654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32385" indent="-218912" defTabSz="913654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70208" indent="-218912" defTabSz="913654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08033" indent="-218912" defTabSz="913654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45858" indent="-218912" defTabSz="913654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83681" indent="-218912" defTabSz="913654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721506" indent="-218912" defTabSz="913654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F874819-CC5D-40FA-A8DE-3210B9B49329}" type="slidenum">
              <a:rPr lang="fr-FR" altLang="fr-FR" sz="1200"/>
              <a:pPr eaLnBrk="1" hangingPunct="1">
                <a:spcBef>
                  <a:spcPct val="0"/>
                </a:spcBef>
              </a:pPr>
              <a:t>1</a:t>
            </a:fld>
            <a:endParaRPr lang="fr-FR" altLang="fr-FR" sz="12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A97E0-6280-4A0C-9E67-42DDB1148AE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98269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6548D-67CD-428F-8606-95F68DD3565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77907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31897-DA09-43AF-95F7-B2FFD2EC8E8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13950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E0D0F-F665-4436-917A-6619779F2EA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53346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B33AF-54FF-4656-9611-D9D23B2A3BB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44092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B8ACC-6E56-4AFA-813E-9DD8EC08A91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35866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867DC-35C2-4BD5-99E7-F6FF1C246AC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18476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F2A3D-7804-421B-8ED8-AEF3C544A1B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54050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A3B6B-D668-49FD-AE6A-BC00235ADB8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64972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9734F-44AA-4342-95E7-601DE787C95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46898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AD887-F32A-44E3-AB40-318B5FFD9A7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97900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2DD80B5-9B96-4C5B-99D0-C8CBC0F83C9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4"/>
          <p:cNvSpPr>
            <a:spLocks noChangeShapeType="1"/>
          </p:cNvSpPr>
          <p:nvPr/>
        </p:nvSpPr>
        <p:spPr bwMode="auto">
          <a:xfrm>
            <a:off x="4572000" y="0"/>
            <a:ext cx="0" cy="6858000"/>
          </a:xfrm>
          <a:prstGeom prst="line">
            <a:avLst/>
          </a:prstGeom>
          <a:noFill/>
          <a:ln w="9525" cap="rnd">
            <a:solidFill>
              <a:srgbClr val="800095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5168900" y="2238375"/>
            <a:ext cx="1079500" cy="311150"/>
          </a:xfrm>
          <a:prstGeom prst="rect">
            <a:avLst/>
          </a:prstGeom>
          <a:solidFill>
            <a:srgbClr val="BFE6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4572000" y="2339975"/>
            <a:ext cx="4857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latin typeface="Calibri" pitchFamily="34" charset="0"/>
              </a:rPr>
              <a:t>Nom</a:t>
            </a:r>
          </a:p>
        </p:txBody>
      </p:sp>
      <p:sp>
        <p:nvSpPr>
          <p:cNvPr id="2053" name="Text Box 9"/>
          <p:cNvSpPr txBox="1">
            <a:spLocks noChangeArrowheads="1"/>
          </p:cNvSpPr>
          <p:nvPr/>
        </p:nvSpPr>
        <p:spPr bwMode="auto">
          <a:xfrm>
            <a:off x="4716463" y="1916113"/>
            <a:ext cx="758825" cy="274637"/>
          </a:xfrm>
          <a:prstGeom prst="rect">
            <a:avLst/>
          </a:prstGeom>
          <a:solidFill>
            <a:srgbClr val="FFF39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 b="1">
                <a:solidFill>
                  <a:srgbClr val="1D71B8"/>
                </a:solidFill>
                <a:latin typeface="Tahoma" pitchFamily="34" charset="0"/>
              </a:rPr>
              <a:t>Adultes</a:t>
            </a:r>
          </a:p>
        </p:txBody>
      </p:sp>
      <p:sp>
        <p:nvSpPr>
          <p:cNvPr id="2054" name="Rectangle 25"/>
          <p:cNvSpPr>
            <a:spLocks noChangeArrowheads="1"/>
          </p:cNvSpPr>
          <p:nvPr/>
        </p:nvSpPr>
        <p:spPr bwMode="auto">
          <a:xfrm>
            <a:off x="6969547" y="2254250"/>
            <a:ext cx="1079500" cy="311150"/>
          </a:xfrm>
          <a:prstGeom prst="rect">
            <a:avLst/>
          </a:prstGeom>
          <a:solidFill>
            <a:srgbClr val="BFE6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055" name="Text Box 26"/>
          <p:cNvSpPr txBox="1">
            <a:spLocks noChangeArrowheads="1"/>
          </p:cNvSpPr>
          <p:nvPr/>
        </p:nvSpPr>
        <p:spPr bwMode="auto">
          <a:xfrm>
            <a:off x="6228184" y="2355850"/>
            <a:ext cx="6746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latin typeface="Calibri" pitchFamily="34" charset="0"/>
              </a:rPr>
              <a:t>Prénom</a:t>
            </a:r>
          </a:p>
        </p:txBody>
      </p:sp>
      <p:sp>
        <p:nvSpPr>
          <p:cNvPr id="2056" name="Rectangle 27"/>
          <p:cNvSpPr>
            <a:spLocks noChangeArrowheads="1"/>
          </p:cNvSpPr>
          <p:nvPr/>
        </p:nvSpPr>
        <p:spPr bwMode="auto">
          <a:xfrm>
            <a:off x="5168900" y="2670175"/>
            <a:ext cx="1079500" cy="311150"/>
          </a:xfrm>
          <a:prstGeom prst="rect">
            <a:avLst/>
          </a:prstGeom>
          <a:solidFill>
            <a:srgbClr val="BFE6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057" name="Text Box 28"/>
          <p:cNvSpPr txBox="1">
            <a:spLocks noChangeArrowheads="1"/>
          </p:cNvSpPr>
          <p:nvPr/>
        </p:nvSpPr>
        <p:spPr bwMode="auto">
          <a:xfrm>
            <a:off x="4572000" y="2771775"/>
            <a:ext cx="4857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latin typeface="Calibri" pitchFamily="34" charset="0"/>
              </a:rPr>
              <a:t>Nom</a:t>
            </a:r>
          </a:p>
        </p:txBody>
      </p:sp>
      <p:sp>
        <p:nvSpPr>
          <p:cNvPr id="2058" name="Rectangle 29"/>
          <p:cNvSpPr>
            <a:spLocks noChangeArrowheads="1"/>
          </p:cNvSpPr>
          <p:nvPr/>
        </p:nvSpPr>
        <p:spPr bwMode="auto">
          <a:xfrm>
            <a:off x="6969547" y="2686050"/>
            <a:ext cx="1079500" cy="311150"/>
          </a:xfrm>
          <a:prstGeom prst="rect">
            <a:avLst/>
          </a:prstGeom>
          <a:solidFill>
            <a:srgbClr val="BFE6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059" name="Text Box 30"/>
          <p:cNvSpPr txBox="1">
            <a:spLocks noChangeArrowheads="1"/>
          </p:cNvSpPr>
          <p:nvPr/>
        </p:nvSpPr>
        <p:spPr bwMode="auto">
          <a:xfrm>
            <a:off x="6228184" y="2787650"/>
            <a:ext cx="6746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latin typeface="Calibri" pitchFamily="34" charset="0"/>
              </a:rPr>
              <a:t>Prénom</a:t>
            </a:r>
          </a:p>
        </p:txBody>
      </p:sp>
      <p:sp>
        <p:nvSpPr>
          <p:cNvPr id="2060" name="Rectangle 31"/>
          <p:cNvSpPr>
            <a:spLocks noChangeArrowheads="1"/>
          </p:cNvSpPr>
          <p:nvPr/>
        </p:nvSpPr>
        <p:spPr bwMode="auto">
          <a:xfrm>
            <a:off x="5168900" y="3463925"/>
            <a:ext cx="1079500" cy="311150"/>
          </a:xfrm>
          <a:prstGeom prst="rect">
            <a:avLst/>
          </a:prstGeom>
          <a:solidFill>
            <a:srgbClr val="BADA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061" name="Text Box 32"/>
          <p:cNvSpPr txBox="1">
            <a:spLocks noChangeArrowheads="1"/>
          </p:cNvSpPr>
          <p:nvPr/>
        </p:nvSpPr>
        <p:spPr bwMode="auto">
          <a:xfrm>
            <a:off x="4572000" y="3565525"/>
            <a:ext cx="4857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latin typeface="Calibri" pitchFamily="34" charset="0"/>
              </a:rPr>
              <a:t>Nom</a:t>
            </a:r>
          </a:p>
        </p:txBody>
      </p:sp>
      <p:sp>
        <p:nvSpPr>
          <p:cNvPr id="2062" name="Text Box 33"/>
          <p:cNvSpPr txBox="1">
            <a:spLocks noChangeArrowheads="1"/>
          </p:cNvSpPr>
          <p:nvPr/>
        </p:nvSpPr>
        <p:spPr bwMode="auto">
          <a:xfrm>
            <a:off x="4716463" y="3140075"/>
            <a:ext cx="762000" cy="274638"/>
          </a:xfrm>
          <a:prstGeom prst="rect">
            <a:avLst/>
          </a:prstGeom>
          <a:solidFill>
            <a:srgbClr val="FFF39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 b="1">
                <a:solidFill>
                  <a:srgbClr val="1D71B8"/>
                </a:solidFill>
                <a:latin typeface="Tahoma" pitchFamily="34" charset="0"/>
              </a:rPr>
              <a:t>Enfants</a:t>
            </a:r>
          </a:p>
        </p:txBody>
      </p:sp>
      <p:sp>
        <p:nvSpPr>
          <p:cNvPr id="2063" name="Rectangle 34"/>
          <p:cNvSpPr>
            <a:spLocks noChangeArrowheads="1"/>
          </p:cNvSpPr>
          <p:nvPr/>
        </p:nvSpPr>
        <p:spPr bwMode="auto">
          <a:xfrm>
            <a:off x="6969547" y="3479800"/>
            <a:ext cx="1079500" cy="311150"/>
          </a:xfrm>
          <a:prstGeom prst="rect">
            <a:avLst/>
          </a:prstGeom>
          <a:solidFill>
            <a:srgbClr val="BADA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064" name="Text Box 35"/>
          <p:cNvSpPr txBox="1">
            <a:spLocks noChangeArrowheads="1"/>
          </p:cNvSpPr>
          <p:nvPr/>
        </p:nvSpPr>
        <p:spPr bwMode="auto">
          <a:xfrm>
            <a:off x="6228184" y="3581400"/>
            <a:ext cx="6746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latin typeface="Calibri" pitchFamily="34" charset="0"/>
              </a:rPr>
              <a:t>Prénom</a:t>
            </a:r>
          </a:p>
        </p:txBody>
      </p:sp>
      <p:sp>
        <p:nvSpPr>
          <p:cNvPr id="2065" name="Rectangle 36"/>
          <p:cNvSpPr>
            <a:spLocks noChangeArrowheads="1"/>
          </p:cNvSpPr>
          <p:nvPr/>
        </p:nvSpPr>
        <p:spPr bwMode="auto">
          <a:xfrm>
            <a:off x="5168900" y="3895725"/>
            <a:ext cx="1079500" cy="311150"/>
          </a:xfrm>
          <a:prstGeom prst="rect">
            <a:avLst/>
          </a:prstGeom>
          <a:solidFill>
            <a:srgbClr val="BADA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066" name="Text Box 37"/>
          <p:cNvSpPr txBox="1">
            <a:spLocks noChangeArrowheads="1"/>
          </p:cNvSpPr>
          <p:nvPr/>
        </p:nvSpPr>
        <p:spPr bwMode="auto">
          <a:xfrm>
            <a:off x="4572000" y="3997325"/>
            <a:ext cx="4857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latin typeface="Calibri" pitchFamily="34" charset="0"/>
              </a:rPr>
              <a:t>Nom</a:t>
            </a:r>
          </a:p>
        </p:txBody>
      </p:sp>
      <p:sp>
        <p:nvSpPr>
          <p:cNvPr id="2067" name="Rectangle 38"/>
          <p:cNvSpPr>
            <a:spLocks noChangeArrowheads="1"/>
          </p:cNvSpPr>
          <p:nvPr/>
        </p:nvSpPr>
        <p:spPr bwMode="auto">
          <a:xfrm>
            <a:off x="6969547" y="3911600"/>
            <a:ext cx="1079500" cy="311150"/>
          </a:xfrm>
          <a:prstGeom prst="rect">
            <a:avLst/>
          </a:prstGeom>
          <a:solidFill>
            <a:srgbClr val="BADA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068" name="Text Box 39"/>
          <p:cNvSpPr txBox="1">
            <a:spLocks noChangeArrowheads="1"/>
          </p:cNvSpPr>
          <p:nvPr/>
        </p:nvSpPr>
        <p:spPr bwMode="auto">
          <a:xfrm>
            <a:off x="6228184" y="4013200"/>
            <a:ext cx="6746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 dirty="0">
                <a:latin typeface="Calibri" pitchFamily="34" charset="0"/>
              </a:rPr>
              <a:t>Prénom</a:t>
            </a:r>
          </a:p>
        </p:txBody>
      </p:sp>
      <p:sp>
        <p:nvSpPr>
          <p:cNvPr id="2070" name="Text Box 41"/>
          <p:cNvSpPr txBox="1">
            <a:spLocks noChangeArrowheads="1"/>
          </p:cNvSpPr>
          <p:nvPr/>
        </p:nvSpPr>
        <p:spPr bwMode="auto">
          <a:xfrm>
            <a:off x="5508104" y="3140968"/>
            <a:ext cx="5318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 dirty="0">
                <a:latin typeface="Calibri" pitchFamily="34" charset="0"/>
              </a:rPr>
              <a:t> Age :</a:t>
            </a:r>
          </a:p>
        </p:txBody>
      </p:sp>
      <p:sp>
        <p:nvSpPr>
          <p:cNvPr id="2071" name="Rectangle 42"/>
          <p:cNvSpPr>
            <a:spLocks noChangeArrowheads="1"/>
          </p:cNvSpPr>
          <p:nvPr/>
        </p:nvSpPr>
        <p:spPr bwMode="auto">
          <a:xfrm>
            <a:off x="5168900" y="4702175"/>
            <a:ext cx="1924050" cy="311150"/>
          </a:xfrm>
          <a:prstGeom prst="rect">
            <a:avLst/>
          </a:prstGeom>
          <a:solidFill>
            <a:srgbClr val="BADA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072" name="Text Box 43"/>
          <p:cNvSpPr txBox="1">
            <a:spLocks noChangeArrowheads="1"/>
          </p:cNvSpPr>
          <p:nvPr/>
        </p:nvSpPr>
        <p:spPr bwMode="auto">
          <a:xfrm>
            <a:off x="4572000" y="4803775"/>
            <a:ext cx="5238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latin typeface="Calibri" pitchFamily="34" charset="0"/>
              </a:rPr>
              <a:t>Email</a:t>
            </a:r>
          </a:p>
        </p:txBody>
      </p:sp>
      <p:sp>
        <p:nvSpPr>
          <p:cNvPr id="2073" name="Text Box 44"/>
          <p:cNvSpPr txBox="1">
            <a:spLocks noChangeArrowheads="1"/>
          </p:cNvSpPr>
          <p:nvPr/>
        </p:nvSpPr>
        <p:spPr bwMode="auto">
          <a:xfrm>
            <a:off x="4716463" y="4378325"/>
            <a:ext cx="1181100" cy="274638"/>
          </a:xfrm>
          <a:prstGeom prst="rect">
            <a:avLst/>
          </a:prstGeom>
          <a:solidFill>
            <a:srgbClr val="FFF39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 b="1">
                <a:solidFill>
                  <a:srgbClr val="1D71B8"/>
                </a:solidFill>
                <a:latin typeface="Tahoma" pitchFamily="34" charset="0"/>
              </a:rPr>
              <a:t>Coordonnées</a:t>
            </a:r>
          </a:p>
        </p:txBody>
      </p:sp>
      <p:sp>
        <p:nvSpPr>
          <p:cNvPr id="2074" name="Rectangle 45"/>
          <p:cNvSpPr>
            <a:spLocks noChangeArrowheads="1"/>
          </p:cNvSpPr>
          <p:nvPr/>
        </p:nvSpPr>
        <p:spPr bwMode="auto">
          <a:xfrm>
            <a:off x="7524750" y="4718050"/>
            <a:ext cx="1439863" cy="311150"/>
          </a:xfrm>
          <a:prstGeom prst="rect">
            <a:avLst/>
          </a:prstGeom>
          <a:solidFill>
            <a:srgbClr val="BADA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075" name="Text Box 46"/>
          <p:cNvSpPr txBox="1">
            <a:spLocks noChangeArrowheads="1"/>
          </p:cNvSpPr>
          <p:nvPr/>
        </p:nvSpPr>
        <p:spPr bwMode="auto">
          <a:xfrm>
            <a:off x="7135813" y="4806950"/>
            <a:ext cx="3698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latin typeface="Calibri" pitchFamily="34" charset="0"/>
              </a:rPr>
              <a:t>Tél</a:t>
            </a:r>
          </a:p>
        </p:txBody>
      </p:sp>
      <p:sp>
        <p:nvSpPr>
          <p:cNvPr id="2076" name="Rectangle 53"/>
          <p:cNvSpPr>
            <a:spLocks noChangeArrowheads="1"/>
          </p:cNvSpPr>
          <p:nvPr/>
        </p:nvSpPr>
        <p:spPr bwMode="auto">
          <a:xfrm>
            <a:off x="5168900" y="5146675"/>
            <a:ext cx="1924050" cy="311150"/>
          </a:xfrm>
          <a:prstGeom prst="rect">
            <a:avLst/>
          </a:prstGeom>
          <a:solidFill>
            <a:srgbClr val="BADA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077" name="Text Box 54"/>
          <p:cNvSpPr txBox="1">
            <a:spLocks noChangeArrowheads="1"/>
          </p:cNvSpPr>
          <p:nvPr/>
        </p:nvSpPr>
        <p:spPr bwMode="auto">
          <a:xfrm>
            <a:off x="4572000" y="5248275"/>
            <a:ext cx="5238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latin typeface="Calibri" pitchFamily="34" charset="0"/>
              </a:rPr>
              <a:t>Email</a:t>
            </a:r>
          </a:p>
        </p:txBody>
      </p:sp>
      <p:sp>
        <p:nvSpPr>
          <p:cNvPr id="2078" name="Rectangle 55"/>
          <p:cNvSpPr>
            <a:spLocks noChangeArrowheads="1"/>
          </p:cNvSpPr>
          <p:nvPr/>
        </p:nvSpPr>
        <p:spPr bwMode="auto">
          <a:xfrm>
            <a:off x="7524750" y="5162550"/>
            <a:ext cx="1439863" cy="311150"/>
          </a:xfrm>
          <a:prstGeom prst="rect">
            <a:avLst/>
          </a:prstGeom>
          <a:solidFill>
            <a:srgbClr val="BADA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079" name="Text Box 56"/>
          <p:cNvSpPr txBox="1">
            <a:spLocks noChangeArrowheads="1"/>
          </p:cNvSpPr>
          <p:nvPr/>
        </p:nvSpPr>
        <p:spPr bwMode="auto">
          <a:xfrm>
            <a:off x="7135813" y="5251450"/>
            <a:ext cx="369887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latin typeface="Calibri" pitchFamily="34" charset="0"/>
              </a:rPr>
              <a:t>Tél</a:t>
            </a:r>
          </a:p>
        </p:txBody>
      </p:sp>
      <p:sp>
        <p:nvSpPr>
          <p:cNvPr id="2080" name="Rectangle 57"/>
          <p:cNvSpPr>
            <a:spLocks noChangeArrowheads="1"/>
          </p:cNvSpPr>
          <p:nvPr/>
        </p:nvSpPr>
        <p:spPr bwMode="auto">
          <a:xfrm>
            <a:off x="5168900" y="5580063"/>
            <a:ext cx="3795713" cy="311150"/>
          </a:xfrm>
          <a:prstGeom prst="rect">
            <a:avLst/>
          </a:prstGeom>
          <a:solidFill>
            <a:srgbClr val="BADA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081" name="Text Box 58"/>
          <p:cNvSpPr txBox="1">
            <a:spLocks noChangeArrowheads="1"/>
          </p:cNvSpPr>
          <p:nvPr/>
        </p:nvSpPr>
        <p:spPr bwMode="auto">
          <a:xfrm>
            <a:off x="4572000" y="5681663"/>
            <a:ext cx="6778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latin typeface="Calibri" pitchFamily="34" charset="0"/>
              </a:rPr>
              <a:t>Adresse</a:t>
            </a:r>
          </a:p>
        </p:txBody>
      </p:sp>
      <p:sp>
        <p:nvSpPr>
          <p:cNvPr id="2082" name="Rectangle 59"/>
          <p:cNvSpPr>
            <a:spLocks noChangeArrowheads="1"/>
          </p:cNvSpPr>
          <p:nvPr/>
        </p:nvSpPr>
        <p:spPr bwMode="auto">
          <a:xfrm>
            <a:off x="5508625" y="6021388"/>
            <a:ext cx="1008063" cy="311150"/>
          </a:xfrm>
          <a:prstGeom prst="rect">
            <a:avLst/>
          </a:prstGeom>
          <a:solidFill>
            <a:srgbClr val="BADA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083" name="Text Box 60"/>
          <p:cNvSpPr txBox="1">
            <a:spLocks noChangeArrowheads="1"/>
          </p:cNvSpPr>
          <p:nvPr/>
        </p:nvSpPr>
        <p:spPr bwMode="auto">
          <a:xfrm>
            <a:off x="4572000" y="6030913"/>
            <a:ext cx="9159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latin typeface="Calibri" pitchFamily="34" charset="0"/>
              </a:rPr>
              <a:t>Code postal</a:t>
            </a:r>
          </a:p>
        </p:txBody>
      </p:sp>
      <p:sp>
        <p:nvSpPr>
          <p:cNvPr id="2084" name="Text Box 61"/>
          <p:cNvSpPr txBox="1">
            <a:spLocks noChangeArrowheads="1"/>
          </p:cNvSpPr>
          <p:nvPr/>
        </p:nvSpPr>
        <p:spPr bwMode="auto">
          <a:xfrm>
            <a:off x="6588125" y="6030913"/>
            <a:ext cx="4508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latin typeface="Calibri" pitchFamily="34" charset="0"/>
              </a:rPr>
              <a:t>Ville</a:t>
            </a:r>
          </a:p>
        </p:txBody>
      </p:sp>
      <p:sp>
        <p:nvSpPr>
          <p:cNvPr id="2085" name="Rectangle 62"/>
          <p:cNvSpPr>
            <a:spLocks noChangeArrowheads="1"/>
          </p:cNvSpPr>
          <p:nvPr/>
        </p:nvSpPr>
        <p:spPr bwMode="auto">
          <a:xfrm>
            <a:off x="7019925" y="5997575"/>
            <a:ext cx="1944688" cy="311150"/>
          </a:xfrm>
          <a:prstGeom prst="rect">
            <a:avLst/>
          </a:prstGeom>
          <a:solidFill>
            <a:srgbClr val="BADA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086" name="Text Box 65"/>
          <p:cNvSpPr txBox="1">
            <a:spLocks noChangeArrowheads="1"/>
          </p:cNvSpPr>
          <p:nvPr/>
        </p:nvSpPr>
        <p:spPr bwMode="auto">
          <a:xfrm>
            <a:off x="34925" y="-50800"/>
            <a:ext cx="4537075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>
                <a:solidFill>
                  <a:srgbClr val="1D71B8"/>
                </a:solidFill>
                <a:latin typeface="Calibri" pitchFamily="34" charset="0"/>
              </a:rPr>
              <a:t>Modalités de règlement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000" dirty="0">
                <a:solidFill>
                  <a:srgbClr val="1D71B8"/>
                </a:solidFill>
                <a:latin typeface="Calibri" pitchFamily="34" charset="0"/>
              </a:rPr>
              <a:t>Tarifs annuels. Paiement :  par chèque, en début d’année - 15€ d’adhésion + 3 chèques trimestriels, - ou 1 chèque annuel ou 1 virement bancaire annuel</a:t>
            </a:r>
          </a:p>
        </p:txBody>
      </p:sp>
      <p:sp>
        <p:nvSpPr>
          <p:cNvPr id="2087" name="Text Box 69"/>
          <p:cNvSpPr txBox="1">
            <a:spLocks noChangeArrowheads="1"/>
          </p:cNvSpPr>
          <p:nvPr/>
        </p:nvSpPr>
        <p:spPr bwMode="auto">
          <a:xfrm>
            <a:off x="4716464" y="6413266"/>
            <a:ext cx="42481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000" b="1" dirty="0">
                <a:solidFill>
                  <a:srgbClr val="1D71B8"/>
                </a:solidFill>
                <a:latin typeface="Calibri" pitchFamily="34" charset="0"/>
              </a:rPr>
              <a:t>Ecole de musique Martenot, La plage musicale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000" dirty="0">
                <a:solidFill>
                  <a:srgbClr val="1D71B8"/>
                </a:solidFill>
                <a:latin typeface="Calibri" pitchFamily="34" charset="0"/>
              </a:rPr>
              <a:t>SIREN 789 071 685 – 25 avenue des oliviers, 84230 Châteauneuf-du-pape</a:t>
            </a:r>
          </a:p>
        </p:txBody>
      </p:sp>
      <p:sp>
        <p:nvSpPr>
          <p:cNvPr id="2088" name="Text Box 70"/>
          <p:cNvSpPr txBox="1">
            <a:spLocks noChangeArrowheads="1"/>
          </p:cNvSpPr>
          <p:nvPr/>
        </p:nvSpPr>
        <p:spPr bwMode="auto">
          <a:xfrm>
            <a:off x="640361" y="6309320"/>
            <a:ext cx="3454792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050" b="1" dirty="0">
                <a:solidFill>
                  <a:srgbClr val="1D71B8"/>
                </a:solidFill>
                <a:latin typeface="Calibri" pitchFamily="34" charset="0"/>
              </a:rPr>
              <a:t>Contact : Véronique Galliot – Téléphone : 06 72 20 58 18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050" b="1" dirty="0">
                <a:solidFill>
                  <a:srgbClr val="1D71B8"/>
                </a:solidFill>
                <a:latin typeface="Calibri" pitchFamily="34" charset="0"/>
              </a:rPr>
              <a:t>Informations et contact : 06 72 20 58 18 ou 06 17 78 83 37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050" b="1" dirty="0">
                <a:solidFill>
                  <a:srgbClr val="1D71B8"/>
                </a:solidFill>
                <a:latin typeface="Calibri" pitchFamily="34" charset="0"/>
              </a:rPr>
              <a:t>contact@laplagemusicale.fr      laplagemusicale.fr       </a:t>
            </a:r>
          </a:p>
        </p:txBody>
      </p:sp>
      <p:sp>
        <p:nvSpPr>
          <p:cNvPr id="2089" name="Text Box 71"/>
          <p:cNvSpPr txBox="1">
            <a:spLocks noChangeArrowheads="1"/>
          </p:cNvSpPr>
          <p:nvPr/>
        </p:nvSpPr>
        <p:spPr bwMode="auto">
          <a:xfrm>
            <a:off x="107950" y="1628800"/>
            <a:ext cx="4392613" cy="4739759"/>
          </a:xfrm>
          <a:prstGeom prst="rect">
            <a:avLst/>
          </a:prstGeom>
          <a:solidFill>
            <a:srgbClr val="FFF39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fr-FR" altLang="fr-FR" sz="1050" dirty="0">
                <a:latin typeface="Calibri" pitchFamily="34" charset="0"/>
              </a:rPr>
              <a:t>Adhésion annuelle à l’association : </a:t>
            </a:r>
            <a:r>
              <a:rPr lang="fr-FR" altLang="fr-FR" sz="1050" b="1" dirty="0">
                <a:latin typeface="Calibri" pitchFamily="34" charset="0"/>
              </a:rPr>
              <a:t>15 €</a:t>
            </a:r>
            <a:r>
              <a:rPr lang="fr-FR" altLang="fr-FR" sz="1050" dirty="0">
                <a:latin typeface="Calibri" pitchFamily="34" charset="0"/>
              </a:rPr>
              <a:t> par famille. Rentrée : le</a:t>
            </a:r>
            <a:r>
              <a:rPr lang="fr-FR" altLang="fr-FR" sz="1050" b="1" dirty="0">
                <a:latin typeface="Calibri" pitchFamily="34" charset="0"/>
              </a:rPr>
              <a:t> 11 sept. 2023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050" dirty="0">
                <a:latin typeface="Calibri" pitchFamily="34" charset="0"/>
              </a:rPr>
              <a:t>Fin d’année : le </a:t>
            </a:r>
            <a:r>
              <a:rPr lang="fr-FR" altLang="fr-FR" sz="1050" b="1" dirty="0">
                <a:latin typeface="Calibri" pitchFamily="34" charset="0"/>
              </a:rPr>
              <a:t>22 juin 2024. </a:t>
            </a:r>
            <a:r>
              <a:rPr lang="fr-FR" altLang="fr-FR" sz="1050" dirty="0">
                <a:latin typeface="Calibri" pitchFamily="34" charset="0"/>
              </a:rPr>
              <a:t>Possibilité pour les adhérents de participer à un cours gratuitement, en début d’année. Merci de noter que les engagements sont annuels. Toute inscription est validée à partir du paiement complet de l’année (chèque, </a:t>
            </a:r>
            <a:r>
              <a:rPr lang="fr-FR" altLang="fr-FR" sz="1050" dirty="0" err="1">
                <a:latin typeface="Calibri" pitchFamily="34" charset="0"/>
              </a:rPr>
              <a:t>virmt</a:t>
            </a:r>
            <a:r>
              <a:rPr lang="fr-FR" altLang="fr-FR" sz="1050" dirty="0">
                <a:latin typeface="Calibri" pitchFamily="34" charset="0"/>
              </a:rPr>
              <a:t>, CNAV).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050" dirty="0">
                <a:latin typeface="Calibri" pitchFamily="34" charset="0"/>
              </a:rPr>
              <a:t>Tous les cours ont lieu à </a:t>
            </a:r>
            <a:r>
              <a:rPr lang="fr-FR" altLang="fr-FR" sz="1050" b="1" dirty="0">
                <a:latin typeface="Calibri" pitchFamily="34" charset="0"/>
              </a:rPr>
              <a:t>Châteauneuf-du-pape, 25 avenue des oliviers.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500" dirty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400" b="1" dirty="0">
                <a:latin typeface="Calibri" pitchFamily="34" charset="0"/>
              </a:rPr>
              <a:t>Dates à retenir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050" dirty="0">
                <a:latin typeface="Calibri" pitchFamily="34" charset="0"/>
              </a:rPr>
              <a:t>Assemblée générale, goûter de rentrée, auditions chant et instrument : convocation à recevoir, </a:t>
            </a:r>
            <a:r>
              <a:rPr lang="fr-FR" altLang="fr-FR" sz="1050" b="1" dirty="0">
                <a:latin typeface="Calibri" pitchFamily="34" charset="0"/>
              </a:rPr>
              <a:t>samedi 20 janvier 2024 à 16 heures</a:t>
            </a:r>
            <a:r>
              <a:rPr lang="fr-FR" altLang="fr-FR" sz="1050" dirty="0">
                <a:latin typeface="Calibri" pitchFamily="34" charset="0"/>
              </a:rPr>
              <a:t>, à Châteauneuf.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050" dirty="0">
                <a:latin typeface="Calibri" pitchFamily="34" charset="0"/>
              </a:rPr>
              <a:t>Les auditions font partie intégrante de l’enseignement et deviendront un plaisir ! Pour les pianistes (cours par groupe), 3 cours individuels par an, sur inscription, à répartir sur les 3 trimestres aux dates suivantes  :</a:t>
            </a:r>
            <a:r>
              <a:rPr lang="fr-FR" altLang="fr-FR" sz="1050" b="1" dirty="0">
                <a:latin typeface="Calibri" pitchFamily="34" charset="0"/>
              </a:rPr>
              <a:t> samedi 2 décembre 2023, 9  mars 2024 et samedi 18 mai 2024 </a:t>
            </a:r>
            <a:r>
              <a:rPr lang="fr-FR" altLang="fr-FR" sz="1050" dirty="0">
                <a:latin typeface="Calibri" pitchFamily="34" charset="0"/>
              </a:rPr>
              <a:t>(au choix entre 14 et 19 heures)</a:t>
            </a:r>
            <a:r>
              <a:rPr lang="fr-FR" altLang="fr-FR" sz="1050" b="1" dirty="0">
                <a:latin typeface="Calibri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050" dirty="0">
                <a:latin typeface="Calibri" pitchFamily="34" charset="0"/>
              </a:rPr>
              <a:t>Fête de fin d’année (éveil, instrument, chorale)  : </a:t>
            </a:r>
            <a:r>
              <a:rPr lang="fr-FR" altLang="fr-FR" sz="1050" b="1" dirty="0">
                <a:latin typeface="Calibri" pitchFamily="34" charset="0"/>
              </a:rPr>
              <a:t>samedi 22 juin à 14h30</a:t>
            </a:r>
            <a:r>
              <a:rPr lang="fr-FR" altLang="fr-FR" sz="1050" dirty="0">
                <a:latin typeface="Calibri" pitchFamily="34" charset="0"/>
              </a:rPr>
              <a:t>. Toute l’école se réunit et termine en général la soirée par un dîner convivial.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050" dirty="0">
                <a:latin typeface="Calibri" pitchFamily="34" charset="0"/>
              </a:rPr>
              <a:t>Cours d’éveil ouverts aux parents :</a:t>
            </a:r>
            <a:r>
              <a:rPr lang="fr-FR" altLang="fr-FR" sz="1050" b="1" dirty="0">
                <a:latin typeface="Calibri" pitchFamily="34" charset="0"/>
              </a:rPr>
              <a:t> 13 décembre 2023 et 22 mai 2024</a:t>
            </a:r>
            <a:r>
              <a:rPr lang="fr-FR" altLang="fr-FR" sz="1050" dirty="0">
                <a:latin typeface="Calibri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050" dirty="0">
                <a:latin typeface="Calibri" pitchFamily="34" charset="0"/>
              </a:rPr>
              <a:t>Noter que tous nos échanges se feront par courrier électronique (mail).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050" dirty="0">
                <a:latin typeface="Calibri" pitchFamily="34" charset="0"/>
              </a:rPr>
              <a:t>Je souhaite apporter mon soutien à l’association sous forme de secrétariat, bénévolat, administration : ………………………………………………………………….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050" dirty="0">
                <a:latin typeface="Calibri" pitchFamily="34" charset="0"/>
              </a:rPr>
              <a:t>Pour nous aider dans notre communication, merci d’indiquer comment vous nous avez connus : ………………………………………………………………………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500" dirty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050" dirty="0">
                <a:latin typeface="Calibri" pitchFamily="34" charset="0"/>
              </a:rPr>
              <a:t>J’autorise / je n’autorise pas la Plage Musicale à diffuser sur son site internet ou sur divers supports de communication (plaquettes, tracts) des photos ou des vidéos prises ou tournées avec moi-même ou mes enfants lors des activités de l’école.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500" dirty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050" dirty="0">
                <a:latin typeface="Calibri" pitchFamily="34" charset="0"/>
              </a:rPr>
              <a:t>Fait à                              le                                  Signature</a:t>
            </a:r>
            <a:endParaRPr lang="fr-FR" altLang="fr-FR" sz="800" dirty="0">
              <a:latin typeface="Calibri" pitchFamily="34" charset="0"/>
            </a:endParaRPr>
          </a:p>
        </p:txBody>
      </p:sp>
      <p:sp>
        <p:nvSpPr>
          <p:cNvPr id="2090" name="Rectangle 74"/>
          <p:cNvSpPr>
            <a:spLocks noChangeArrowheads="1"/>
          </p:cNvSpPr>
          <p:nvPr/>
        </p:nvSpPr>
        <p:spPr bwMode="auto">
          <a:xfrm>
            <a:off x="171450" y="628626"/>
            <a:ext cx="34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800095"/>
                </a:solidFill>
                <a:latin typeface="Calibri" pitchFamily="34" charset="0"/>
              </a:rPr>
              <a:t> </a:t>
            </a:r>
            <a:endParaRPr lang="fr-FR" altLang="fr-FR" sz="1800">
              <a:latin typeface="Calibri" pitchFamily="34" charset="0"/>
            </a:endParaRPr>
          </a:p>
        </p:txBody>
      </p:sp>
      <p:sp>
        <p:nvSpPr>
          <p:cNvPr id="2094" name="Rectangle 78"/>
          <p:cNvSpPr>
            <a:spLocks noChangeArrowheads="1"/>
          </p:cNvSpPr>
          <p:nvPr/>
        </p:nvSpPr>
        <p:spPr bwMode="auto">
          <a:xfrm>
            <a:off x="2371725" y="628626"/>
            <a:ext cx="34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800095"/>
                </a:solidFill>
                <a:latin typeface="Calibri" pitchFamily="34" charset="0"/>
              </a:rPr>
              <a:t> </a:t>
            </a:r>
            <a:endParaRPr lang="fr-FR" altLang="fr-FR" sz="1800">
              <a:latin typeface="Calibri" pitchFamily="34" charset="0"/>
            </a:endParaRPr>
          </a:p>
        </p:txBody>
      </p:sp>
      <p:sp>
        <p:nvSpPr>
          <p:cNvPr id="2095" name="Rectangle 79"/>
          <p:cNvSpPr>
            <a:spLocks noChangeArrowheads="1"/>
          </p:cNvSpPr>
          <p:nvPr/>
        </p:nvSpPr>
        <p:spPr bwMode="auto">
          <a:xfrm>
            <a:off x="2730707" y="628626"/>
            <a:ext cx="54514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 dirty="0">
                <a:solidFill>
                  <a:srgbClr val="1D71B8"/>
                </a:solidFill>
                <a:latin typeface="Calibri" pitchFamily="34" charset="0"/>
              </a:rPr>
              <a:t>Montant</a:t>
            </a:r>
            <a:endParaRPr lang="fr-FR" altLang="fr-FR" sz="1800" dirty="0">
              <a:solidFill>
                <a:srgbClr val="1D71B8"/>
              </a:solidFill>
              <a:latin typeface="Calibri" pitchFamily="34" charset="0"/>
            </a:endParaRPr>
          </a:p>
        </p:txBody>
      </p:sp>
      <p:sp>
        <p:nvSpPr>
          <p:cNvPr id="2096" name="Rectangle 80"/>
          <p:cNvSpPr>
            <a:spLocks noChangeArrowheads="1"/>
          </p:cNvSpPr>
          <p:nvPr/>
        </p:nvSpPr>
        <p:spPr bwMode="auto">
          <a:xfrm>
            <a:off x="3357563" y="628626"/>
            <a:ext cx="34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800095"/>
                </a:solidFill>
                <a:latin typeface="Calibri" pitchFamily="34" charset="0"/>
              </a:rPr>
              <a:t> </a:t>
            </a:r>
            <a:endParaRPr lang="fr-FR" altLang="fr-FR" sz="1800">
              <a:latin typeface="Calibri" pitchFamily="34" charset="0"/>
            </a:endParaRPr>
          </a:p>
        </p:txBody>
      </p:sp>
      <p:sp>
        <p:nvSpPr>
          <p:cNvPr id="2097" name="Rectangle 81"/>
          <p:cNvSpPr>
            <a:spLocks noChangeArrowheads="1"/>
          </p:cNvSpPr>
          <p:nvPr/>
        </p:nvSpPr>
        <p:spPr bwMode="auto">
          <a:xfrm>
            <a:off x="3546205" y="628626"/>
            <a:ext cx="9537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 dirty="0">
                <a:solidFill>
                  <a:srgbClr val="1D71B8"/>
                </a:solidFill>
                <a:latin typeface="Calibri" pitchFamily="34" charset="0"/>
              </a:rPr>
              <a:t>Remarque LPM</a:t>
            </a:r>
            <a:endParaRPr lang="fr-FR" altLang="fr-FR" sz="1800" dirty="0">
              <a:solidFill>
                <a:srgbClr val="1D71B8"/>
              </a:solidFill>
              <a:latin typeface="Calibri" pitchFamily="34" charset="0"/>
            </a:endParaRPr>
          </a:p>
        </p:txBody>
      </p:sp>
      <p:sp>
        <p:nvSpPr>
          <p:cNvPr id="2098" name="Rectangle 82"/>
          <p:cNvSpPr>
            <a:spLocks noChangeArrowheads="1"/>
          </p:cNvSpPr>
          <p:nvPr/>
        </p:nvSpPr>
        <p:spPr bwMode="auto">
          <a:xfrm>
            <a:off x="4424363" y="628626"/>
            <a:ext cx="34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800095"/>
                </a:solidFill>
                <a:latin typeface="Calibri" pitchFamily="34" charset="0"/>
              </a:rPr>
              <a:t> </a:t>
            </a:r>
            <a:endParaRPr lang="fr-FR" altLang="fr-FR" sz="1800">
              <a:latin typeface="Calibri" pitchFamily="34" charset="0"/>
            </a:endParaRPr>
          </a:p>
        </p:txBody>
      </p:sp>
      <p:sp>
        <p:nvSpPr>
          <p:cNvPr id="2099" name="Rectangle 83"/>
          <p:cNvSpPr>
            <a:spLocks noChangeArrowheads="1"/>
          </p:cNvSpPr>
          <p:nvPr/>
        </p:nvSpPr>
        <p:spPr bwMode="auto">
          <a:xfrm>
            <a:off x="98425" y="620688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00" name="Rectangle 84"/>
          <p:cNvSpPr>
            <a:spLocks noChangeArrowheads="1"/>
          </p:cNvSpPr>
          <p:nvPr/>
        </p:nvSpPr>
        <p:spPr bwMode="auto">
          <a:xfrm>
            <a:off x="98425" y="620688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01" name="Rectangle 85"/>
          <p:cNvSpPr>
            <a:spLocks noChangeArrowheads="1"/>
          </p:cNvSpPr>
          <p:nvPr/>
        </p:nvSpPr>
        <p:spPr bwMode="auto">
          <a:xfrm>
            <a:off x="107950" y="620688"/>
            <a:ext cx="858838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02" name="Rectangle 86"/>
          <p:cNvSpPr>
            <a:spLocks noChangeArrowheads="1"/>
          </p:cNvSpPr>
          <p:nvPr/>
        </p:nvSpPr>
        <p:spPr bwMode="auto">
          <a:xfrm>
            <a:off x="966788" y="620688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03" name="Rectangle 87"/>
          <p:cNvSpPr>
            <a:spLocks noChangeArrowheads="1"/>
          </p:cNvSpPr>
          <p:nvPr/>
        </p:nvSpPr>
        <p:spPr bwMode="auto">
          <a:xfrm>
            <a:off x="976313" y="620688"/>
            <a:ext cx="56197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05" name="Rectangle 89"/>
          <p:cNvSpPr>
            <a:spLocks noChangeArrowheads="1"/>
          </p:cNvSpPr>
          <p:nvPr/>
        </p:nvSpPr>
        <p:spPr bwMode="auto">
          <a:xfrm>
            <a:off x="1547813" y="620688"/>
            <a:ext cx="90487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06" name="Rectangle 90"/>
          <p:cNvSpPr>
            <a:spLocks noChangeArrowheads="1"/>
          </p:cNvSpPr>
          <p:nvPr/>
        </p:nvSpPr>
        <p:spPr bwMode="auto">
          <a:xfrm>
            <a:off x="2452688" y="620688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07" name="Rectangle 91"/>
          <p:cNvSpPr>
            <a:spLocks noChangeArrowheads="1"/>
          </p:cNvSpPr>
          <p:nvPr/>
        </p:nvSpPr>
        <p:spPr bwMode="auto">
          <a:xfrm>
            <a:off x="2462213" y="620688"/>
            <a:ext cx="101917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08" name="Rectangle 92"/>
          <p:cNvSpPr>
            <a:spLocks noChangeArrowheads="1"/>
          </p:cNvSpPr>
          <p:nvPr/>
        </p:nvSpPr>
        <p:spPr bwMode="auto">
          <a:xfrm>
            <a:off x="3481388" y="620688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09" name="Rectangle 93"/>
          <p:cNvSpPr>
            <a:spLocks noChangeArrowheads="1"/>
          </p:cNvSpPr>
          <p:nvPr/>
        </p:nvSpPr>
        <p:spPr bwMode="auto">
          <a:xfrm>
            <a:off x="3490913" y="620688"/>
            <a:ext cx="1020762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10" name="Rectangle 94"/>
          <p:cNvSpPr>
            <a:spLocks noChangeArrowheads="1"/>
          </p:cNvSpPr>
          <p:nvPr/>
        </p:nvSpPr>
        <p:spPr bwMode="auto">
          <a:xfrm>
            <a:off x="4511675" y="620688"/>
            <a:ext cx="7938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11" name="Rectangle 95"/>
          <p:cNvSpPr>
            <a:spLocks noChangeArrowheads="1"/>
          </p:cNvSpPr>
          <p:nvPr/>
        </p:nvSpPr>
        <p:spPr bwMode="auto">
          <a:xfrm>
            <a:off x="4511675" y="620688"/>
            <a:ext cx="7938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12" name="Rectangle 96"/>
          <p:cNvSpPr>
            <a:spLocks noChangeArrowheads="1"/>
          </p:cNvSpPr>
          <p:nvPr/>
        </p:nvSpPr>
        <p:spPr bwMode="auto">
          <a:xfrm>
            <a:off x="98425" y="630213"/>
            <a:ext cx="9525" cy="1698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15" name="Rectangle 99"/>
          <p:cNvSpPr>
            <a:spLocks noChangeArrowheads="1"/>
          </p:cNvSpPr>
          <p:nvPr/>
        </p:nvSpPr>
        <p:spPr bwMode="auto">
          <a:xfrm>
            <a:off x="2452688" y="630213"/>
            <a:ext cx="9525" cy="1698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16" name="Rectangle 100"/>
          <p:cNvSpPr>
            <a:spLocks noChangeArrowheads="1"/>
          </p:cNvSpPr>
          <p:nvPr/>
        </p:nvSpPr>
        <p:spPr bwMode="auto">
          <a:xfrm>
            <a:off x="3481388" y="630213"/>
            <a:ext cx="9525" cy="1698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17" name="Rectangle 101"/>
          <p:cNvSpPr>
            <a:spLocks noChangeArrowheads="1"/>
          </p:cNvSpPr>
          <p:nvPr/>
        </p:nvSpPr>
        <p:spPr bwMode="auto">
          <a:xfrm>
            <a:off x="4511675" y="630213"/>
            <a:ext cx="7938" cy="1698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18" name="Rectangle 103"/>
          <p:cNvSpPr>
            <a:spLocks noChangeArrowheads="1"/>
          </p:cNvSpPr>
          <p:nvPr/>
        </p:nvSpPr>
        <p:spPr bwMode="auto">
          <a:xfrm>
            <a:off x="900113" y="808013"/>
            <a:ext cx="3492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fr-FR" altLang="fr-FR" sz="1800">
              <a:latin typeface="Calibri" pitchFamily="34" charset="0"/>
            </a:endParaRPr>
          </a:p>
        </p:txBody>
      </p:sp>
      <p:sp>
        <p:nvSpPr>
          <p:cNvPr id="2119" name="Rectangle 104"/>
          <p:cNvSpPr>
            <a:spLocks noChangeArrowheads="1"/>
          </p:cNvSpPr>
          <p:nvPr/>
        </p:nvSpPr>
        <p:spPr bwMode="auto">
          <a:xfrm>
            <a:off x="1039813" y="808013"/>
            <a:ext cx="3492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fr-FR" altLang="fr-FR" sz="1800">
              <a:latin typeface="Calibri" pitchFamily="34" charset="0"/>
            </a:endParaRPr>
          </a:p>
        </p:txBody>
      </p:sp>
      <p:sp>
        <p:nvSpPr>
          <p:cNvPr id="2121" name="Rectangle 106"/>
          <p:cNvSpPr>
            <a:spLocks noChangeArrowheads="1"/>
          </p:cNvSpPr>
          <p:nvPr/>
        </p:nvSpPr>
        <p:spPr bwMode="auto">
          <a:xfrm>
            <a:off x="2525713" y="808013"/>
            <a:ext cx="3492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fr-FR" altLang="fr-FR" sz="1800">
              <a:latin typeface="Calibri" pitchFamily="34" charset="0"/>
            </a:endParaRPr>
          </a:p>
        </p:txBody>
      </p:sp>
      <p:sp>
        <p:nvSpPr>
          <p:cNvPr id="2122" name="Rectangle 107"/>
          <p:cNvSpPr>
            <a:spLocks noChangeArrowheads="1"/>
          </p:cNvSpPr>
          <p:nvPr/>
        </p:nvSpPr>
        <p:spPr bwMode="auto">
          <a:xfrm>
            <a:off x="3556000" y="808013"/>
            <a:ext cx="3492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fr-FR" altLang="fr-FR" sz="1800">
              <a:latin typeface="Calibri" pitchFamily="34" charset="0"/>
            </a:endParaRPr>
          </a:p>
        </p:txBody>
      </p:sp>
      <p:sp>
        <p:nvSpPr>
          <p:cNvPr id="2123" name="Rectangle 108"/>
          <p:cNvSpPr>
            <a:spLocks noChangeArrowheads="1"/>
          </p:cNvSpPr>
          <p:nvPr/>
        </p:nvSpPr>
        <p:spPr bwMode="auto">
          <a:xfrm>
            <a:off x="98425" y="800076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24" name="Rectangle 109"/>
          <p:cNvSpPr>
            <a:spLocks noChangeArrowheads="1"/>
          </p:cNvSpPr>
          <p:nvPr/>
        </p:nvSpPr>
        <p:spPr bwMode="auto">
          <a:xfrm>
            <a:off x="107950" y="800076"/>
            <a:ext cx="858838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25" name="Rectangle 110"/>
          <p:cNvSpPr>
            <a:spLocks noChangeArrowheads="1"/>
          </p:cNvSpPr>
          <p:nvPr/>
        </p:nvSpPr>
        <p:spPr bwMode="auto">
          <a:xfrm>
            <a:off x="966788" y="800076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26" name="Rectangle 111"/>
          <p:cNvSpPr>
            <a:spLocks noChangeArrowheads="1"/>
          </p:cNvSpPr>
          <p:nvPr/>
        </p:nvSpPr>
        <p:spPr bwMode="auto">
          <a:xfrm>
            <a:off x="976313" y="800076"/>
            <a:ext cx="56197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28" name="Rectangle 113"/>
          <p:cNvSpPr>
            <a:spLocks noChangeArrowheads="1"/>
          </p:cNvSpPr>
          <p:nvPr/>
        </p:nvSpPr>
        <p:spPr bwMode="auto">
          <a:xfrm>
            <a:off x="1547813" y="800076"/>
            <a:ext cx="90487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29" name="Rectangle 114"/>
          <p:cNvSpPr>
            <a:spLocks noChangeArrowheads="1"/>
          </p:cNvSpPr>
          <p:nvPr/>
        </p:nvSpPr>
        <p:spPr bwMode="auto">
          <a:xfrm>
            <a:off x="2452688" y="800076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30" name="Rectangle 115"/>
          <p:cNvSpPr>
            <a:spLocks noChangeArrowheads="1"/>
          </p:cNvSpPr>
          <p:nvPr/>
        </p:nvSpPr>
        <p:spPr bwMode="auto">
          <a:xfrm>
            <a:off x="2462213" y="800076"/>
            <a:ext cx="101917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31" name="Rectangle 116"/>
          <p:cNvSpPr>
            <a:spLocks noChangeArrowheads="1"/>
          </p:cNvSpPr>
          <p:nvPr/>
        </p:nvSpPr>
        <p:spPr bwMode="auto">
          <a:xfrm>
            <a:off x="3481388" y="800076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32" name="Rectangle 117"/>
          <p:cNvSpPr>
            <a:spLocks noChangeArrowheads="1"/>
          </p:cNvSpPr>
          <p:nvPr/>
        </p:nvSpPr>
        <p:spPr bwMode="auto">
          <a:xfrm>
            <a:off x="3490913" y="800076"/>
            <a:ext cx="1020762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33" name="Rectangle 118"/>
          <p:cNvSpPr>
            <a:spLocks noChangeArrowheads="1"/>
          </p:cNvSpPr>
          <p:nvPr/>
        </p:nvSpPr>
        <p:spPr bwMode="auto">
          <a:xfrm>
            <a:off x="4511675" y="800076"/>
            <a:ext cx="7938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34" name="Rectangle 119"/>
          <p:cNvSpPr>
            <a:spLocks noChangeArrowheads="1"/>
          </p:cNvSpPr>
          <p:nvPr/>
        </p:nvSpPr>
        <p:spPr bwMode="auto">
          <a:xfrm>
            <a:off x="98425" y="809601"/>
            <a:ext cx="9525" cy="1841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37" name="Rectangle 122"/>
          <p:cNvSpPr>
            <a:spLocks noChangeArrowheads="1"/>
          </p:cNvSpPr>
          <p:nvPr/>
        </p:nvSpPr>
        <p:spPr bwMode="auto">
          <a:xfrm>
            <a:off x="2452688" y="809601"/>
            <a:ext cx="9525" cy="1841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38" name="Rectangle 123"/>
          <p:cNvSpPr>
            <a:spLocks noChangeArrowheads="1"/>
          </p:cNvSpPr>
          <p:nvPr/>
        </p:nvSpPr>
        <p:spPr bwMode="auto">
          <a:xfrm>
            <a:off x="3481388" y="809601"/>
            <a:ext cx="9525" cy="1841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39" name="Rectangle 124"/>
          <p:cNvSpPr>
            <a:spLocks noChangeArrowheads="1"/>
          </p:cNvSpPr>
          <p:nvPr/>
        </p:nvSpPr>
        <p:spPr bwMode="auto">
          <a:xfrm>
            <a:off x="4511675" y="809601"/>
            <a:ext cx="7938" cy="1841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40" name="Rectangle 125"/>
          <p:cNvSpPr>
            <a:spLocks noChangeArrowheads="1"/>
          </p:cNvSpPr>
          <p:nvPr/>
        </p:nvSpPr>
        <p:spPr bwMode="auto">
          <a:xfrm>
            <a:off x="171450" y="1001688"/>
            <a:ext cx="77848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 dirty="0">
                <a:solidFill>
                  <a:srgbClr val="000000"/>
                </a:solidFill>
                <a:latin typeface="Calibri" pitchFamily="34" charset="0"/>
              </a:rPr>
              <a:t>1</a:t>
            </a:r>
            <a:r>
              <a:rPr lang="fr-FR" altLang="fr-FR" sz="1200" baseline="30000" dirty="0">
                <a:solidFill>
                  <a:srgbClr val="000000"/>
                </a:solidFill>
                <a:latin typeface="Calibri" pitchFamily="34" charset="0"/>
              </a:rPr>
              <a:t>er</a:t>
            </a:r>
            <a:r>
              <a:rPr lang="fr-FR" altLang="fr-FR" sz="1200" dirty="0">
                <a:solidFill>
                  <a:srgbClr val="000000"/>
                </a:solidFill>
                <a:latin typeface="Calibri" pitchFamily="34" charset="0"/>
              </a:rPr>
              <a:t> trimestre</a:t>
            </a:r>
            <a:endParaRPr lang="fr-FR" altLang="fr-FR" sz="1800" dirty="0">
              <a:latin typeface="Calibri" pitchFamily="34" charset="0"/>
            </a:endParaRPr>
          </a:p>
        </p:txBody>
      </p:sp>
      <p:sp>
        <p:nvSpPr>
          <p:cNvPr id="2141" name="Rectangle 126"/>
          <p:cNvSpPr>
            <a:spLocks noChangeArrowheads="1"/>
          </p:cNvSpPr>
          <p:nvPr/>
        </p:nvSpPr>
        <p:spPr bwMode="auto">
          <a:xfrm>
            <a:off x="701675" y="1001688"/>
            <a:ext cx="3492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fr-FR" altLang="fr-FR" sz="1800">
              <a:latin typeface="Calibri" pitchFamily="34" charset="0"/>
            </a:endParaRPr>
          </a:p>
        </p:txBody>
      </p:sp>
      <p:sp>
        <p:nvSpPr>
          <p:cNvPr id="2142" name="Rectangle 127"/>
          <p:cNvSpPr>
            <a:spLocks noChangeArrowheads="1"/>
          </p:cNvSpPr>
          <p:nvPr/>
        </p:nvSpPr>
        <p:spPr bwMode="auto">
          <a:xfrm>
            <a:off x="1039813" y="1001688"/>
            <a:ext cx="3492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fr-FR" altLang="fr-FR" sz="1800">
              <a:latin typeface="Calibri" pitchFamily="34" charset="0"/>
            </a:endParaRPr>
          </a:p>
        </p:txBody>
      </p:sp>
      <p:sp>
        <p:nvSpPr>
          <p:cNvPr id="2144" name="Rectangle 129"/>
          <p:cNvSpPr>
            <a:spLocks noChangeArrowheads="1"/>
          </p:cNvSpPr>
          <p:nvPr/>
        </p:nvSpPr>
        <p:spPr bwMode="auto">
          <a:xfrm>
            <a:off x="2525713" y="1001688"/>
            <a:ext cx="3492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fr-FR" altLang="fr-FR" sz="1800">
              <a:latin typeface="Calibri" pitchFamily="34" charset="0"/>
            </a:endParaRPr>
          </a:p>
        </p:txBody>
      </p:sp>
      <p:sp>
        <p:nvSpPr>
          <p:cNvPr id="2145" name="Rectangle 130"/>
          <p:cNvSpPr>
            <a:spLocks noChangeArrowheads="1"/>
          </p:cNvSpPr>
          <p:nvPr/>
        </p:nvSpPr>
        <p:spPr bwMode="auto">
          <a:xfrm>
            <a:off x="3556000" y="1001688"/>
            <a:ext cx="3492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fr-FR" altLang="fr-FR" sz="1800">
              <a:latin typeface="Calibri" pitchFamily="34" charset="0"/>
            </a:endParaRPr>
          </a:p>
        </p:txBody>
      </p:sp>
      <p:sp>
        <p:nvSpPr>
          <p:cNvPr id="2146" name="Rectangle 131"/>
          <p:cNvSpPr>
            <a:spLocks noChangeArrowheads="1"/>
          </p:cNvSpPr>
          <p:nvPr/>
        </p:nvSpPr>
        <p:spPr bwMode="auto">
          <a:xfrm>
            <a:off x="98425" y="993751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47" name="Rectangle 132"/>
          <p:cNvSpPr>
            <a:spLocks noChangeArrowheads="1"/>
          </p:cNvSpPr>
          <p:nvPr/>
        </p:nvSpPr>
        <p:spPr bwMode="auto">
          <a:xfrm>
            <a:off x="107950" y="993751"/>
            <a:ext cx="858838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48" name="Rectangle 133"/>
          <p:cNvSpPr>
            <a:spLocks noChangeArrowheads="1"/>
          </p:cNvSpPr>
          <p:nvPr/>
        </p:nvSpPr>
        <p:spPr bwMode="auto">
          <a:xfrm>
            <a:off x="966788" y="993751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49" name="Rectangle 134"/>
          <p:cNvSpPr>
            <a:spLocks noChangeArrowheads="1"/>
          </p:cNvSpPr>
          <p:nvPr/>
        </p:nvSpPr>
        <p:spPr bwMode="auto">
          <a:xfrm>
            <a:off x="976313" y="993751"/>
            <a:ext cx="56197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51" name="Rectangle 136"/>
          <p:cNvSpPr>
            <a:spLocks noChangeArrowheads="1"/>
          </p:cNvSpPr>
          <p:nvPr/>
        </p:nvSpPr>
        <p:spPr bwMode="auto">
          <a:xfrm>
            <a:off x="1547813" y="993751"/>
            <a:ext cx="90487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52" name="Rectangle 137"/>
          <p:cNvSpPr>
            <a:spLocks noChangeArrowheads="1"/>
          </p:cNvSpPr>
          <p:nvPr/>
        </p:nvSpPr>
        <p:spPr bwMode="auto">
          <a:xfrm>
            <a:off x="2452688" y="993751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53" name="Rectangle 138"/>
          <p:cNvSpPr>
            <a:spLocks noChangeArrowheads="1"/>
          </p:cNvSpPr>
          <p:nvPr/>
        </p:nvSpPr>
        <p:spPr bwMode="auto">
          <a:xfrm>
            <a:off x="2462213" y="993751"/>
            <a:ext cx="101917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54" name="Rectangle 139"/>
          <p:cNvSpPr>
            <a:spLocks noChangeArrowheads="1"/>
          </p:cNvSpPr>
          <p:nvPr/>
        </p:nvSpPr>
        <p:spPr bwMode="auto">
          <a:xfrm>
            <a:off x="3481388" y="993751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55" name="Rectangle 140"/>
          <p:cNvSpPr>
            <a:spLocks noChangeArrowheads="1"/>
          </p:cNvSpPr>
          <p:nvPr/>
        </p:nvSpPr>
        <p:spPr bwMode="auto">
          <a:xfrm>
            <a:off x="3490913" y="993751"/>
            <a:ext cx="1020762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56" name="Rectangle 141"/>
          <p:cNvSpPr>
            <a:spLocks noChangeArrowheads="1"/>
          </p:cNvSpPr>
          <p:nvPr/>
        </p:nvSpPr>
        <p:spPr bwMode="auto">
          <a:xfrm>
            <a:off x="4511675" y="993751"/>
            <a:ext cx="7938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57" name="Rectangle 142"/>
          <p:cNvSpPr>
            <a:spLocks noChangeArrowheads="1"/>
          </p:cNvSpPr>
          <p:nvPr/>
        </p:nvSpPr>
        <p:spPr bwMode="auto">
          <a:xfrm>
            <a:off x="98425" y="1003276"/>
            <a:ext cx="9525" cy="1841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60" name="Rectangle 145"/>
          <p:cNvSpPr>
            <a:spLocks noChangeArrowheads="1"/>
          </p:cNvSpPr>
          <p:nvPr/>
        </p:nvSpPr>
        <p:spPr bwMode="auto">
          <a:xfrm>
            <a:off x="2452688" y="1003276"/>
            <a:ext cx="9525" cy="1841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61" name="Rectangle 146"/>
          <p:cNvSpPr>
            <a:spLocks noChangeArrowheads="1"/>
          </p:cNvSpPr>
          <p:nvPr/>
        </p:nvSpPr>
        <p:spPr bwMode="auto">
          <a:xfrm>
            <a:off x="3481388" y="1003276"/>
            <a:ext cx="9525" cy="1841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62" name="Rectangle 147"/>
          <p:cNvSpPr>
            <a:spLocks noChangeArrowheads="1"/>
          </p:cNvSpPr>
          <p:nvPr/>
        </p:nvSpPr>
        <p:spPr bwMode="auto">
          <a:xfrm>
            <a:off x="4511675" y="1003276"/>
            <a:ext cx="7938" cy="1841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63" name="Rectangle 148"/>
          <p:cNvSpPr>
            <a:spLocks noChangeArrowheads="1"/>
          </p:cNvSpPr>
          <p:nvPr/>
        </p:nvSpPr>
        <p:spPr bwMode="auto">
          <a:xfrm>
            <a:off x="171450" y="1195363"/>
            <a:ext cx="87626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 dirty="0">
                <a:solidFill>
                  <a:srgbClr val="000000"/>
                </a:solidFill>
                <a:latin typeface="Calibri" pitchFamily="34" charset="0"/>
              </a:rPr>
              <a:t>2</a:t>
            </a:r>
            <a:r>
              <a:rPr lang="fr-FR" altLang="fr-FR" sz="1200" baseline="30000" dirty="0">
                <a:solidFill>
                  <a:srgbClr val="000000"/>
                </a:solidFill>
                <a:latin typeface="Calibri" pitchFamily="34" charset="0"/>
              </a:rPr>
              <a:t>ème</a:t>
            </a:r>
            <a:r>
              <a:rPr lang="fr-FR" altLang="fr-FR" sz="1200" dirty="0">
                <a:solidFill>
                  <a:srgbClr val="000000"/>
                </a:solidFill>
                <a:latin typeface="Calibri" pitchFamily="34" charset="0"/>
              </a:rPr>
              <a:t> trimestre</a:t>
            </a:r>
            <a:endParaRPr lang="fr-FR" altLang="fr-FR" sz="1800" dirty="0">
              <a:latin typeface="Calibri" pitchFamily="34" charset="0"/>
            </a:endParaRPr>
          </a:p>
        </p:txBody>
      </p:sp>
      <p:sp>
        <p:nvSpPr>
          <p:cNvPr id="2164" name="Rectangle 149"/>
          <p:cNvSpPr>
            <a:spLocks noChangeArrowheads="1"/>
          </p:cNvSpPr>
          <p:nvPr/>
        </p:nvSpPr>
        <p:spPr bwMode="auto">
          <a:xfrm>
            <a:off x="860425" y="1195363"/>
            <a:ext cx="3492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 dirty="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fr-FR" altLang="fr-FR" sz="1800" dirty="0">
              <a:latin typeface="Calibri" pitchFamily="34" charset="0"/>
            </a:endParaRPr>
          </a:p>
        </p:txBody>
      </p:sp>
      <p:sp>
        <p:nvSpPr>
          <p:cNvPr id="2167" name="Rectangle 152"/>
          <p:cNvSpPr>
            <a:spLocks noChangeArrowheads="1"/>
          </p:cNvSpPr>
          <p:nvPr/>
        </p:nvSpPr>
        <p:spPr bwMode="auto">
          <a:xfrm>
            <a:off x="2525713" y="1195363"/>
            <a:ext cx="3492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fr-FR" altLang="fr-FR" sz="1800">
              <a:latin typeface="Calibri" pitchFamily="34" charset="0"/>
            </a:endParaRPr>
          </a:p>
        </p:txBody>
      </p:sp>
      <p:sp>
        <p:nvSpPr>
          <p:cNvPr id="2168" name="Rectangle 153"/>
          <p:cNvSpPr>
            <a:spLocks noChangeArrowheads="1"/>
          </p:cNvSpPr>
          <p:nvPr/>
        </p:nvSpPr>
        <p:spPr bwMode="auto">
          <a:xfrm>
            <a:off x="3556000" y="1195363"/>
            <a:ext cx="3492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fr-FR" altLang="fr-FR" sz="1800">
              <a:latin typeface="Calibri" pitchFamily="34" charset="0"/>
            </a:endParaRPr>
          </a:p>
        </p:txBody>
      </p:sp>
      <p:sp>
        <p:nvSpPr>
          <p:cNvPr id="2169" name="Rectangle 154"/>
          <p:cNvSpPr>
            <a:spLocks noChangeArrowheads="1"/>
          </p:cNvSpPr>
          <p:nvPr/>
        </p:nvSpPr>
        <p:spPr bwMode="auto">
          <a:xfrm>
            <a:off x="98425" y="1187426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70" name="Rectangle 155"/>
          <p:cNvSpPr>
            <a:spLocks noChangeArrowheads="1"/>
          </p:cNvSpPr>
          <p:nvPr/>
        </p:nvSpPr>
        <p:spPr bwMode="auto">
          <a:xfrm>
            <a:off x="107950" y="1187426"/>
            <a:ext cx="858838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72" name="Rectangle 157"/>
          <p:cNvSpPr>
            <a:spLocks noChangeArrowheads="1"/>
          </p:cNvSpPr>
          <p:nvPr/>
        </p:nvSpPr>
        <p:spPr bwMode="auto">
          <a:xfrm>
            <a:off x="976313" y="1187426"/>
            <a:ext cx="56197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74" name="Rectangle 159"/>
          <p:cNvSpPr>
            <a:spLocks noChangeArrowheads="1"/>
          </p:cNvSpPr>
          <p:nvPr/>
        </p:nvSpPr>
        <p:spPr bwMode="auto">
          <a:xfrm>
            <a:off x="1547813" y="1187426"/>
            <a:ext cx="90487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75" name="Rectangle 160"/>
          <p:cNvSpPr>
            <a:spLocks noChangeArrowheads="1"/>
          </p:cNvSpPr>
          <p:nvPr/>
        </p:nvSpPr>
        <p:spPr bwMode="auto">
          <a:xfrm>
            <a:off x="2452688" y="1187426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76" name="Rectangle 161"/>
          <p:cNvSpPr>
            <a:spLocks noChangeArrowheads="1"/>
          </p:cNvSpPr>
          <p:nvPr/>
        </p:nvSpPr>
        <p:spPr bwMode="auto">
          <a:xfrm>
            <a:off x="2462213" y="1187426"/>
            <a:ext cx="101917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77" name="Rectangle 162"/>
          <p:cNvSpPr>
            <a:spLocks noChangeArrowheads="1"/>
          </p:cNvSpPr>
          <p:nvPr/>
        </p:nvSpPr>
        <p:spPr bwMode="auto">
          <a:xfrm>
            <a:off x="3481388" y="1187426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78" name="Rectangle 163"/>
          <p:cNvSpPr>
            <a:spLocks noChangeArrowheads="1"/>
          </p:cNvSpPr>
          <p:nvPr/>
        </p:nvSpPr>
        <p:spPr bwMode="auto">
          <a:xfrm>
            <a:off x="3490913" y="1187426"/>
            <a:ext cx="1020762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79" name="Rectangle 164"/>
          <p:cNvSpPr>
            <a:spLocks noChangeArrowheads="1"/>
          </p:cNvSpPr>
          <p:nvPr/>
        </p:nvSpPr>
        <p:spPr bwMode="auto">
          <a:xfrm>
            <a:off x="4511675" y="1187426"/>
            <a:ext cx="7938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80" name="Rectangle 165"/>
          <p:cNvSpPr>
            <a:spLocks noChangeArrowheads="1"/>
          </p:cNvSpPr>
          <p:nvPr/>
        </p:nvSpPr>
        <p:spPr bwMode="auto">
          <a:xfrm>
            <a:off x="98425" y="1196951"/>
            <a:ext cx="9525" cy="1841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83" name="Rectangle 168"/>
          <p:cNvSpPr>
            <a:spLocks noChangeArrowheads="1"/>
          </p:cNvSpPr>
          <p:nvPr/>
        </p:nvSpPr>
        <p:spPr bwMode="auto">
          <a:xfrm>
            <a:off x="2452688" y="1196951"/>
            <a:ext cx="9525" cy="1841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84" name="Rectangle 169"/>
          <p:cNvSpPr>
            <a:spLocks noChangeArrowheads="1"/>
          </p:cNvSpPr>
          <p:nvPr/>
        </p:nvSpPr>
        <p:spPr bwMode="auto">
          <a:xfrm>
            <a:off x="3481388" y="1196951"/>
            <a:ext cx="9525" cy="1841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85" name="Rectangle 170"/>
          <p:cNvSpPr>
            <a:spLocks noChangeArrowheads="1"/>
          </p:cNvSpPr>
          <p:nvPr/>
        </p:nvSpPr>
        <p:spPr bwMode="auto">
          <a:xfrm>
            <a:off x="4511675" y="1196951"/>
            <a:ext cx="7938" cy="1841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86" name="Rectangle 171"/>
          <p:cNvSpPr>
            <a:spLocks noChangeArrowheads="1"/>
          </p:cNvSpPr>
          <p:nvPr/>
        </p:nvSpPr>
        <p:spPr bwMode="auto">
          <a:xfrm>
            <a:off x="171450" y="1389038"/>
            <a:ext cx="87626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 dirty="0">
                <a:solidFill>
                  <a:srgbClr val="000000"/>
                </a:solidFill>
                <a:latin typeface="Calibri" pitchFamily="34" charset="0"/>
              </a:rPr>
              <a:t>3</a:t>
            </a:r>
            <a:r>
              <a:rPr lang="fr-FR" altLang="fr-FR" sz="1200" baseline="30000" dirty="0">
                <a:solidFill>
                  <a:srgbClr val="000000"/>
                </a:solidFill>
                <a:latin typeface="Calibri" pitchFamily="34" charset="0"/>
              </a:rPr>
              <a:t>ème</a:t>
            </a:r>
            <a:r>
              <a:rPr lang="fr-FR" altLang="fr-FR" sz="1200" dirty="0">
                <a:solidFill>
                  <a:srgbClr val="000000"/>
                </a:solidFill>
                <a:latin typeface="Calibri" pitchFamily="34" charset="0"/>
              </a:rPr>
              <a:t> trimestre</a:t>
            </a:r>
            <a:endParaRPr lang="fr-FR" altLang="fr-FR" sz="1800" dirty="0">
              <a:latin typeface="Calibri" pitchFamily="34" charset="0"/>
            </a:endParaRPr>
          </a:p>
        </p:txBody>
      </p:sp>
      <p:sp>
        <p:nvSpPr>
          <p:cNvPr id="2187" name="Rectangle 172"/>
          <p:cNvSpPr>
            <a:spLocks noChangeArrowheads="1"/>
          </p:cNvSpPr>
          <p:nvPr/>
        </p:nvSpPr>
        <p:spPr bwMode="auto">
          <a:xfrm>
            <a:off x="854075" y="1389038"/>
            <a:ext cx="3492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fr-FR" altLang="fr-FR" sz="1800">
              <a:latin typeface="Calibri" pitchFamily="34" charset="0"/>
            </a:endParaRPr>
          </a:p>
        </p:txBody>
      </p:sp>
      <p:sp>
        <p:nvSpPr>
          <p:cNvPr id="2190" name="Rectangle 175"/>
          <p:cNvSpPr>
            <a:spLocks noChangeArrowheads="1"/>
          </p:cNvSpPr>
          <p:nvPr/>
        </p:nvSpPr>
        <p:spPr bwMode="auto">
          <a:xfrm>
            <a:off x="2525713" y="1389038"/>
            <a:ext cx="3492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fr-FR" altLang="fr-FR" sz="1800">
              <a:latin typeface="Calibri" pitchFamily="34" charset="0"/>
            </a:endParaRPr>
          </a:p>
        </p:txBody>
      </p:sp>
      <p:sp>
        <p:nvSpPr>
          <p:cNvPr id="2191" name="Rectangle 176"/>
          <p:cNvSpPr>
            <a:spLocks noChangeArrowheads="1"/>
          </p:cNvSpPr>
          <p:nvPr/>
        </p:nvSpPr>
        <p:spPr bwMode="auto">
          <a:xfrm>
            <a:off x="3556000" y="1389038"/>
            <a:ext cx="3492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fr-FR" altLang="fr-FR" sz="1800">
              <a:latin typeface="Calibri" pitchFamily="34" charset="0"/>
            </a:endParaRPr>
          </a:p>
        </p:txBody>
      </p:sp>
      <p:sp>
        <p:nvSpPr>
          <p:cNvPr id="2192" name="Rectangle 177"/>
          <p:cNvSpPr>
            <a:spLocks noChangeArrowheads="1"/>
          </p:cNvSpPr>
          <p:nvPr/>
        </p:nvSpPr>
        <p:spPr bwMode="auto">
          <a:xfrm>
            <a:off x="98425" y="1381101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93" name="Rectangle 178"/>
          <p:cNvSpPr>
            <a:spLocks noChangeArrowheads="1"/>
          </p:cNvSpPr>
          <p:nvPr/>
        </p:nvSpPr>
        <p:spPr bwMode="auto">
          <a:xfrm>
            <a:off x="107950" y="1381101"/>
            <a:ext cx="858838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95" name="Rectangle 180"/>
          <p:cNvSpPr>
            <a:spLocks noChangeArrowheads="1"/>
          </p:cNvSpPr>
          <p:nvPr/>
        </p:nvSpPr>
        <p:spPr bwMode="auto">
          <a:xfrm>
            <a:off x="976313" y="1381101"/>
            <a:ext cx="56197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97" name="Rectangle 182"/>
          <p:cNvSpPr>
            <a:spLocks noChangeArrowheads="1"/>
          </p:cNvSpPr>
          <p:nvPr/>
        </p:nvSpPr>
        <p:spPr bwMode="auto">
          <a:xfrm>
            <a:off x="1547813" y="1381101"/>
            <a:ext cx="90487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98" name="Rectangle 183"/>
          <p:cNvSpPr>
            <a:spLocks noChangeArrowheads="1"/>
          </p:cNvSpPr>
          <p:nvPr/>
        </p:nvSpPr>
        <p:spPr bwMode="auto">
          <a:xfrm>
            <a:off x="2452688" y="1381101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99" name="Rectangle 184"/>
          <p:cNvSpPr>
            <a:spLocks noChangeArrowheads="1"/>
          </p:cNvSpPr>
          <p:nvPr/>
        </p:nvSpPr>
        <p:spPr bwMode="auto">
          <a:xfrm>
            <a:off x="2462213" y="1381101"/>
            <a:ext cx="101917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200" name="Rectangle 185"/>
          <p:cNvSpPr>
            <a:spLocks noChangeArrowheads="1"/>
          </p:cNvSpPr>
          <p:nvPr/>
        </p:nvSpPr>
        <p:spPr bwMode="auto">
          <a:xfrm>
            <a:off x="3481388" y="1381101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201" name="Rectangle 186"/>
          <p:cNvSpPr>
            <a:spLocks noChangeArrowheads="1"/>
          </p:cNvSpPr>
          <p:nvPr/>
        </p:nvSpPr>
        <p:spPr bwMode="auto">
          <a:xfrm>
            <a:off x="3490913" y="1381101"/>
            <a:ext cx="1020762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202" name="Rectangle 187"/>
          <p:cNvSpPr>
            <a:spLocks noChangeArrowheads="1"/>
          </p:cNvSpPr>
          <p:nvPr/>
        </p:nvSpPr>
        <p:spPr bwMode="auto">
          <a:xfrm>
            <a:off x="4511675" y="1381101"/>
            <a:ext cx="7938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203" name="Rectangle 188"/>
          <p:cNvSpPr>
            <a:spLocks noChangeArrowheads="1"/>
          </p:cNvSpPr>
          <p:nvPr/>
        </p:nvSpPr>
        <p:spPr bwMode="auto">
          <a:xfrm>
            <a:off x="98425" y="1390626"/>
            <a:ext cx="9525" cy="1841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206" name="Rectangle 191"/>
          <p:cNvSpPr>
            <a:spLocks noChangeArrowheads="1"/>
          </p:cNvSpPr>
          <p:nvPr/>
        </p:nvSpPr>
        <p:spPr bwMode="auto">
          <a:xfrm>
            <a:off x="2452688" y="1390626"/>
            <a:ext cx="9525" cy="1841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207" name="Rectangle 192"/>
          <p:cNvSpPr>
            <a:spLocks noChangeArrowheads="1"/>
          </p:cNvSpPr>
          <p:nvPr/>
        </p:nvSpPr>
        <p:spPr bwMode="auto">
          <a:xfrm>
            <a:off x="3481388" y="1390626"/>
            <a:ext cx="9525" cy="1841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208" name="Rectangle 193"/>
          <p:cNvSpPr>
            <a:spLocks noChangeArrowheads="1"/>
          </p:cNvSpPr>
          <p:nvPr/>
        </p:nvSpPr>
        <p:spPr bwMode="auto">
          <a:xfrm>
            <a:off x="4511675" y="1390626"/>
            <a:ext cx="7938" cy="1841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210" name="Rectangle 195"/>
          <p:cNvSpPr>
            <a:spLocks noChangeArrowheads="1"/>
          </p:cNvSpPr>
          <p:nvPr/>
        </p:nvSpPr>
        <p:spPr bwMode="auto">
          <a:xfrm>
            <a:off x="647700" y="1649561"/>
            <a:ext cx="3492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fr-FR" altLang="fr-FR" sz="1800">
              <a:latin typeface="Calibri" pitchFamily="34" charset="0"/>
            </a:endParaRPr>
          </a:p>
        </p:txBody>
      </p:sp>
      <p:sp>
        <p:nvSpPr>
          <p:cNvPr id="2212" name="Rectangle 197"/>
          <p:cNvSpPr>
            <a:spLocks noChangeArrowheads="1"/>
          </p:cNvSpPr>
          <p:nvPr/>
        </p:nvSpPr>
        <p:spPr bwMode="auto">
          <a:xfrm>
            <a:off x="1611313" y="1649561"/>
            <a:ext cx="3492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fr-FR" altLang="fr-FR" sz="1800">
              <a:latin typeface="Calibri" pitchFamily="34" charset="0"/>
            </a:endParaRPr>
          </a:p>
        </p:txBody>
      </p:sp>
      <p:sp>
        <p:nvSpPr>
          <p:cNvPr id="2213" name="Rectangle 198"/>
          <p:cNvSpPr>
            <a:spLocks noChangeArrowheads="1"/>
          </p:cNvSpPr>
          <p:nvPr/>
        </p:nvSpPr>
        <p:spPr bwMode="auto">
          <a:xfrm>
            <a:off x="2525713" y="1649561"/>
            <a:ext cx="3492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fr-FR" altLang="fr-FR" sz="1800">
              <a:latin typeface="Calibri" pitchFamily="34" charset="0"/>
            </a:endParaRPr>
          </a:p>
        </p:txBody>
      </p:sp>
      <p:sp>
        <p:nvSpPr>
          <p:cNvPr id="2214" name="Rectangle 199"/>
          <p:cNvSpPr>
            <a:spLocks noChangeArrowheads="1"/>
          </p:cNvSpPr>
          <p:nvPr/>
        </p:nvSpPr>
        <p:spPr bwMode="auto">
          <a:xfrm>
            <a:off x="3556000" y="1649561"/>
            <a:ext cx="3492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fr-FR" altLang="fr-FR" sz="1800">
              <a:latin typeface="Calibri" pitchFamily="34" charset="0"/>
            </a:endParaRPr>
          </a:p>
        </p:txBody>
      </p:sp>
      <p:sp>
        <p:nvSpPr>
          <p:cNvPr id="2215" name="Rectangle 200"/>
          <p:cNvSpPr>
            <a:spLocks noChangeArrowheads="1"/>
          </p:cNvSpPr>
          <p:nvPr/>
        </p:nvSpPr>
        <p:spPr bwMode="auto">
          <a:xfrm>
            <a:off x="98425" y="1574776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216" name="Rectangle 201"/>
          <p:cNvSpPr>
            <a:spLocks noChangeArrowheads="1"/>
          </p:cNvSpPr>
          <p:nvPr/>
        </p:nvSpPr>
        <p:spPr bwMode="auto">
          <a:xfrm>
            <a:off x="107950" y="1574776"/>
            <a:ext cx="858838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218" name="Rectangle 203"/>
          <p:cNvSpPr>
            <a:spLocks noChangeArrowheads="1"/>
          </p:cNvSpPr>
          <p:nvPr/>
        </p:nvSpPr>
        <p:spPr bwMode="auto">
          <a:xfrm>
            <a:off x="976313" y="1574776"/>
            <a:ext cx="56197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220" name="Rectangle 205"/>
          <p:cNvSpPr>
            <a:spLocks noChangeArrowheads="1"/>
          </p:cNvSpPr>
          <p:nvPr/>
        </p:nvSpPr>
        <p:spPr bwMode="auto">
          <a:xfrm>
            <a:off x="1547813" y="1574776"/>
            <a:ext cx="90487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221" name="Rectangle 206"/>
          <p:cNvSpPr>
            <a:spLocks noChangeArrowheads="1"/>
          </p:cNvSpPr>
          <p:nvPr/>
        </p:nvSpPr>
        <p:spPr bwMode="auto">
          <a:xfrm>
            <a:off x="2452688" y="1574776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222" name="Rectangle 207"/>
          <p:cNvSpPr>
            <a:spLocks noChangeArrowheads="1"/>
          </p:cNvSpPr>
          <p:nvPr/>
        </p:nvSpPr>
        <p:spPr bwMode="auto">
          <a:xfrm>
            <a:off x="2462213" y="1574776"/>
            <a:ext cx="101917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223" name="Rectangle 208"/>
          <p:cNvSpPr>
            <a:spLocks noChangeArrowheads="1"/>
          </p:cNvSpPr>
          <p:nvPr/>
        </p:nvSpPr>
        <p:spPr bwMode="auto">
          <a:xfrm>
            <a:off x="3481388" y="1574776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224" name="Rectangle 209"/>
          <p:cNvSpPr>
            <a:spLocks noChangeArrowheads="1"/>
          </p:cNvSpPr>
          <p:nvPr/>
        </p:nvSpPr>
        <p:spPr bwMode="auto">
          <a:xfrm>
            <a:off x="3490913" y="1574776"/>
            <a:ext cx="1020762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225" name="Rectangle 210"/>
          <p:cNvSpPr>
            <a:spLocks noChangeArrowheads="1"/>
          </p:cNvSpPr>
          <p:nvPr/>
        </p:nvSpPr>
        <p:spPr bwMode="auto">
          <a:xfrm>
            <a:off x="4511675" y="1574776"/>
            <a:ext cx="7938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234" name="Rectangle 219"/>
          <p:cNvSpPr>
            <a:spLocks noChangeArrowheads="1"/>
          </p:cNvSpPr>
          <p:nvPr/>
        </p:nvSpPr>
        <p:spPr bwMode="auto">
          <a:xfrm>
            <a:off x="1039813" y="1704975"/>
            <a:ext cx="3492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fr-FR" altLang="fr-FR" sz="1800">
              <a:latin typeface="Calibri" pitchFamily="34" charset="0"/>
            </a:endParaRPr>
          </a:p>
        </p:txBody>
      </p:sp>
      <p:sp>
        <p:nvSpPr>
          <p:cNvPr id="2235" name="Rectangle 220"/>
          <p:cNvSpPr>
            <a:spLocks noChangeArrowheads="1"/>
          </p:cNvSpPr>
          <p:nvPr/>
        </p:nvSpPr>
        <p:spPr bwMode="auto">
          <a:xfrm>
            <a:off x="1611313" y="1704975"/>
            <a:ext cx="3492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fr-FR" altLang="fr-FR" sz="1800">
              <a:latin typeface="Calibri" pitchFamily="34" charset="0"/>
            </a:endParaRPr>
          </a:p>
        </p:txBody>
      </p:sp>
      <p:sp>
        <p:nvSpPr>
          <p:cNvPr id="2236" name="Rectangle 221"/>
          <p:cNvSpPr>
            <a:spLocks noChangeArrowheads="1"/>
          </p:cNvSpPr>
          <p:nvPr/>
        </p:nvSpPr>
        <p:spPr bwMode="auto">
          <a:xfrm>
            <a:off x="2525713" y="1704975"/>
            <a:ext cx="3492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fr-FR" altLang="fr-FR" sz="1800">
              <a:latin typeface="Calibri" pitchFamily="34" charset="0"/>
            </a:endParaRPr>
          </a:p>
        </p:txBody>
      </p:sp>
      <p:sp>
        <p:nvSpPr>
          <p:cNvPr id="2237" name="Rectangle 222"/>
          <p:cNvSpPr>
            <a:spLocks noChangeArrowheads="1"/>
          </p:cNvSpPr>
          <p:nvPr/>
        </p:nvSpPr>
        <p:spPr bwMode="auto">
          <a:xfrm>
            <a:off x="3556000" y="1704975"/>
            <a:ext cx="3492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fr-FR" altLang="fr-FR" sz="1800">
              <a:latin typeface="Calibri" pitchFamily="34" charset="0"/>
            </a:endParaRPr>
          </a:p>
        </p:txBody>
      </p:sp>
      <p:sp>
        <p:nvSpPr>
          <p:cNvPr id="2238" name="Rectangle 223"/>
          <p:cNvSpPr>
            <a:spLocks noChangeArrowheads="1"/>
          </p:cNvSpPr>
          <p:nvPr/>
        </p:nvSpPr>
        <p:spPr bwMode="auto">
          <a:xfrm>
            <a:off x="98425" y="1835299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240" name="Rectangle 225"/>
          <p:cNvSpPr>
            <a:spLocks noChangeArrowheads="1"/>
          </p:cNvSpPr>
          <p:nvPr/>
        </p:nvSpPr>
        <p:spPr bwMode="auto">
          <a:xfrm>
            <a:off x="966788" y="1835299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242" name="Rectangle 227"/>
          <p:cNvSpPr>
            <a:spLocks noChangeArrowheads="1"/>
          </p:cNvSpPr>
          <p:nvPr/>
        </p:nvSpPr>
        <p:spPr bwMode="auto">
          <a:xfrm>
            <a:off x="1538288" y="1835299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244" name="Rectangle 229"/>
          <p:cNvSpPr>
            <a:spLocks noChangeArrowheads="1"/>
          </p:cNvSpPr>
          <p:nvPr/>
        </p:nvSpPr>
        <p:spPr bwMode="auto">
          <a:xfrm>
            <a:off x="2452688" y="1835299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246" name="Rectangle 231"/>
          <p:cNvSpPr>
            <a:spLocks noChangeArrowheads="1"/>
          </p:cNvSpPr>
          <p:nvPr/>
        </p:nvSpPr>
        <p:spPr bwMode="auto">
          <a:xfrm>
            <a:off x="3481388" y="1835299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248" name="Rectangle 233"/>
          <p:cNvSpPr>
            <a:spLocks noChangeArrowheads="1"/>
          </p:cNvSpPr>
          <p:nvPr/>
        </p:nvSpPr>
        <p:spPr bwMode="auto">
          <a:xfrm>
            <a:off x="4511675" y="1835299"/>
            <a:ext cx="7938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256" name="Rectangle 241"/>
          <p:cNvSpPr>
            <a:spLocks noChangeArrowheads="1"/>
          </p:cNvSpPr>
          <p:nvPr/>
        </p:nvSpPr>
        <p:spPr bwMode="auto">
          <a:xfrm>
            <a:off x="492125" y="1898650"/>
            <a:ext cx="3492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fr-FR" altLang="fr-FR" sz="1800">
              <a:latin typeface="Calibri" pitchFamily="34" charset="0"/>
            </a:endParaRPr>
          </a:p>
        </p:txBody>
      </p:sp>
      <p:sp>
        <p:nvSpPr>
          <p:cNvPr id="2257" name="Rectangle 242"/>
          <p:cNvSpPr>
            <a:spLocks noChangeArrowheads="1"/>
          </p:cNvSpPr>
          <p:nvPr/>
        </p:nvSpPr>
        <p:spPr bwMode="auto">
          <a:xfrm>
            <a:off x="1039813" y="1898650"/>
            <a:ext cx="3492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fr-FR" altLang="fr-FR" sz="1800">
              <a:latin typeface="Calibri" pitchFamily="34" charset="0"/>
            </a:endParaRPr>
          </a:p>
        </p:txBody>
      </p:sp>
      <p:sp>
        <p:nvSpPr>
          <p:cNvPr id="2258" name="Rectangle 243"/>
          <p:cNvSpPr>
            <a:spLocks noChangeArrowheads="1"/>
          </p:cNvSpPr>
          <p:nvPr/>
        </p:nvSpPr>
        <p:spPr bwMode="auto">
          <a:xfrm>
            <a:off x="1611313" y="1898650"/>
            <a:ext cx="3492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fr-FR" altLang="fr-FR" sz="1800">
              <a:latin typeface="Calibri" pitchFamily="34" charset="0"/>
            </a:endParaRPr>
          </a:p>
        </p:txBody>
      </p:sp>
      <p:sp>
        <p:nvSpPr>
          <p:cNvPr id="2259" name="Rectangle 244"/>
          <p:cNvSpPr>
            <a:spLocks noChangeArrowheads="1"/>
          </p:cNvSpPr>
          <p:nvPr/>
        </p:nvSpPr>
        <p:spPr bwMode="auto">
          <a:xfrm>
            <a:off x="2525713" y="1898650"/>
            <a:ext cx="3492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fr-FR" altLang="fr-FR" sz="1800">
              <a:latin typeface="Calibri" pitchFamily="34" charset="0"/>
            </a:endParaRPr>
          </a:p>
        </p:txBody>
      </p:sp>
      <p:sp>
        <p:nvSpPr>
          <p:cNvPr id="2260" name="Rectangle 245"/>
          <p:cNvSpPr>
            <a:spLocks noChangeArrowheads="1"/>
          </p:cNvSpPr>
          <p:nvPr/>
        </p:nvSpPr>
        <p:spPr bwMode="auto">
          <a:xfrm>
            <a:off x="3556000" y="1898650"/>
            <a:ext cx="3492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fr-FR" altLang="fr-FR" sz="1800">
              <a:latin typeface="Calibri" pitchFamily="34" charset="0"/>
            </a:endParaRPr>
          </a:p>
        </p:txBody>
      </p:sp>
      <p:sp>
        <p:nvSpPr>
          <p:cNvPr id="2263" name="Rectangle 248"/>
          <p:cNvSpPr>
            <a:spLocks noChangeArrowheads="1"/>
          </p:cNvSpPr>
          <p:nvPr/>
        </p:nvSpPr>
        <p:spPr bwMode="auto">
          <a:xfrm>
            <a:off x="966788" y="1890713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265" name="Rectangle 250"/>
          <p:cNvSpPr>
            <a:spLocks noChangeArrowheads="1"/>
          </p:cNvSpPr>
          <p:nvPr/>
        </p:nvSpPr>
        <p:spPr bwMode="auto">
          <a:xfrm>
            <a:off x="1538288" y="1890713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267" name="Rectangle 252"/>
          <p:cNvSpPr>
            <a:spLocks noChangeArrowheads="1"/>
          </p:cNvSpPr>
          <p:nvPr/>
        </p:nvSpPr>
        <p:spPr bwMode="auto">
          <a:xfrm>
            <a:off x="2452688" y="1890713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269" name="Rectangle 254"/>
          <p:cNvSpPr>
            <a:spLocks noChangeArrowheads="1"/>
          </p:cNvSpPr>
          <p:nvPr/>
        </p:nvSpPr>
        <p:spPr bwMode="auto">
          <a:xfrm>
            <a:off x="3481388" y="1890713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271" name="Rectangle 256"/>
          <p:cNvSpPr>
            <a:spLocks noChangeArrowheads="1"/>
          </p:cNvSpPr>
          <p:nvPr/>
        </p:nvSpPr>
        <p:spPr bwMode="auto">
          <a:xfrm>
            <a:off x="4511675" y="1890713"/>
            <a:ext cx="7938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279" name="Rectangle 264"/>
          <p:cNvSpPr>
            <a:spLocks noChangeArrowheads="1"/>
          </p:cNvSpPr>
          <p:nvPr/>
        </p:nvSpPr>
        <p:spPr bwMode="auto">
          <a:xfrm>
            <a:off x="463550" y="2092325"/>
            <a:ext cx="3492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fr-FR" altLang="fr-FR" sz="1800">
              <a:latin typeface="Calibri" pitchFamily="34" charset="0"/>
            </a:endParaRPr>
          </a:p>
        </p:txBody>
      </p:sp>
      <p:sp>
        <p:nvSpPr>
          <p:cNvPr id="2280" name="Rectangle 265"/>
          <p:cNvSpPr>
            <a:spLocks noChangeArrowheads="1"/>
          </p:cNvSpPr>
          <p:nvPr/>
        </p:nvSpPr>
        <p:spPr bwMode="auto">
          <a:xfrm>
            <a:off x="1039813" y="2092325"/>
            <a:ext cx="3492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fr-FR" altLang="fr-FR" sz="1800">
              <a:latin typeface="Calibri" pitchFamily="34" charset="0"/>
            </a:endParaRPr>
          </a:p>
        </p:txBody>
      </p:sp>
      <p:sp>
        <p:nvSpPr>
          <p:cNvPr id="2281" name="Rectangle 266"/>
          <p:cNvSpPr>
            <a:spLocks noChangeArrowheads="1"/>
          </p:cNvSpPr>
          <p:nvPr/>
        </p:nvSpPr>
        <p:spPr bwMode="auto">
          <a:xfrm>
            <a:off x="1611313" y="2092325"/>
            <a:ext cx="3492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fr-FR" altLang="fr-FR" sz="1800">
              <a:latin typeface="Calibri" pitchFamily="34" charset="0"/>
            </a:endParaRPr>
          </a:p>
        </p:txBody>
      </p:sp>
      <p:sp>
        <p:nvSpPr>
          <p:cNvPr id="2282" name="Rectangle 267"/>
          <p:cNvSpPr>
            <a:spLocks noChangeArrowheads="1"/>
          </p:cNvSpPr>
          <p:nvPr/>
        </p:nvSpPr>
        <p:spPr bwMode="auto">
          <a:xfrm>
            <a:off x="2525713" y="2092325"/>
            <a:ext cx="3492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fr-FR" altLang="fr-FR" sz="1800">
              <a:latin typeface="Calibri" pitchFamily="34" charset="0"/>
            </a:endParaRPr>
          </a:p>
        </p:txBody>
      </p:sp>
      <p:sp>
        <p:nvSpPr>
          <p:cNvPr id="2283" name="Rectangle 268"/>
          <p:cNvSpPr>
            <a:spLocks noChangeArrowheads="1"/>
          </p:cNvSpPr>
          <p:nvPr/>
        </p:nvSpPr>
        <p:spPr bwMode="auto">
          <a:xfrm>
            <a:off x="3556000" y="2092325"/>
            <a:ext cx="3492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000000"/>
                </a:solidFill>
                <a:latin typeface="Calibri" pitchFamily="34" charset="0"/>
              </a:rPr>
              <a:t> </a:t>
            </a:r>
            <a:endParaRPr lang="fr-FR" altLang="fr-FR" sz="1800">
              <a:latin typeface="Calibri" pitchFamily="34" charset="0"/>
            </a:endParaRPr>
          </a:p>
        </p:txBody>
      </p:sp>
      <p:sp>
        <p:nvSpPr>
          <p:cNvPr id="2284" name="Rectangle 269"/>
          <p:cNvSpPr>
            <a:spLocks noChangeArrowheads="1"/>
          </p:cNvSpPr>
          <p:nvPr/>
        </p:nvSpPr>
        <p:spPr bwMode="auto">
          <a:xfrm>
            <a:off x="98425" y="2084388"/>
            <a:ext cx="9525" cy="79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286" name="Rectangle 271"/>
          <p:cNvSpPr>
            <a:spLocks noChangeArrowheads="1"/>
          </p:cNvSpPr>
          <p:nvPr/>
        </p:nvSpPr>
        <p:spPr bwMode="auto">
          <a:xfrm>
            <a:off x="966788" y="2084388"/>
            <a:ext cx="9525" cy="79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288" name="Rectangle 273"/>
          <p:cNvSpPr>
            <a:spLocks noChangeArrowheads="1"/>
          </p:cNvSpPr>
          <p:nvPr/>
        </p:nvSpPr>
        <p:spPr bwMode="auto">
          <a:xfrm>
            <a:off x="1538288" y="2084388"/>
            <a:ext cx="9525" cy="79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290" name="Rectangle 276"/>
          <p:cNvSpPr>
            <a:spLocks noChangeArrowheads="1"/>
          </p:cNvSpPr>
          <p:nvPr/>
        </p:nvSpPr>
        <p:spPr bwMode="auto">
          <a:xfrm>
            <a:off x="2452688" y="2084388"/>
            <a:ext cx="9525" cy="79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292" name="Rectangle 278"/>
          <p:cNvSpPr>
            <a:spLocks noChangeArrowheads="1"/>
          </p:cNvSpPr>
          <p:nvPr/>
        </p:nvSpPr>
        <p:spPr bwMode="auto">
          <a:xfrm>
            <a:off x="3481388" y="2084388"/>
            <a:ext cx="9525" cy="79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294" name="Rectangle 280"/>
          <p:cNvSpPr>
            <a:spLocks noChangeArrowheads="1"/>
          </p:cNvSpPr>
          <p:nvPr/>
        </p:nvSpPr>
        <p:spPr bwMode="auto">
          <a:xfrm>
            <a:off x="4511675" y="2084388"/>
            <a:ext cx="7938" cy="79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302" name="Rectangle 288"/>
          <p:cNvSpPr>
            <a:spLocks noChangeArrowheads="1"/>
          </p:cNvSpPr>
          <p:nvPr/>
        </p:nvSpPr>
        <p:spPr bwMode="auto">
          <a:xfrm>
            <a:off x="403225" y="2284413"/>
            <a:ext cx="47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000000"/>
                </a:solidFill>
                <a:latin typeface="Tahoma" pitchFamily="34" charset="0"/>
              </a:rPr>
              <a:t> </a:t>
            </a:r>
            <a:endParaRPr lang="fr-FR" altLang="fr-FR" sz="1800"/>
          </a:p>
        </p:txBody>
      </p:sp>
      <p:sp>
        <p:nvSpPr>
          <p:cNvPr id="2303" name="Rectangle 289"/>
          <p:cNvSpPr>
            <a:spLocks noChangeArrowheads="1"/>
          </p:cNvSpPr>
          <p:nvPr/>
        </p:nvSpPr>
        <p:spPr bwMode="auto">
          <a:xfrm>
            <a:off x="1039813" y="2284413"/>
            <a:ext cx="47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000000"/>
                </a:solidFill>
                <a:latin typeface="Tahoma" pitchFamily="34" charset="0"/>
              </a:rPr>
              <a:t> </a:t>
            </a:r>
            <a:endParaRPr lang="fr-FR" altLang="fr-FR" sz="1800"/>
          </a:p>
        </p:txBody>
      </p:sp>
      <p:sp>
        <p:nvSpPr>
          <p:cNvPr id="2304" name="Rectangle 290"/>
          <p:cNvSpPr>
            <a:spLocks noChangeArrowheads="1"/>
          </p:cNvSpPr>
          <p:nvPr/>
        </p:nvSpPr>
        <p:spPr bwMode="auto">
          <a:xfrm>
            <a:off x="1611313" y="2284413"/>
            <a:ext cx="47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000000"/>
                </a:solidFill>
                <a:latin typeface="Tahoma" pitchFamily="34" charset="0"/>
              </a:rPr>
              <a:t> </a:t>
            </a:r>
            <a:endParaRPr lang="fr-FR" altLang="fr-FR" sz="1800"/>
          </a:p>
        </p:txBody>
      </p:sp>
      <p:sp>
        <p:nvSpPr>
          <p:cNvPr id="2305" name="Rectangle 291"/>
          <p:cNvSpPr>
            <a:spLocks noChangeArrowheads="1"/>
          </p:cNvSpPr>
          <p:nvPr/>
        </p:nvSpPr>
        <p:spPr bwMode="auto">
          <a:xfrm>
            <a:off x="2525713" y="2284413"/>
            <a:ext cx="47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000000"/>
                </a:solidFill>
                <a:latin typeface="Tahoma" pitchFamily="34" charset="0"/>
              </a:rPr>
              <a:t> </a:t>
            </a:r>
            <a:endParaRPr lang="fr-FR" altLang="fr-FR" sz="1800"/>
          </a:p>
        </p:txBody>
      </p:sp>
      <p:sp>
        <p:nvSpPr>
          <p:cNvPr id="2306" name="Rectangle 292"/>
          <p:cNvSpPr>
            <a:spLocks noChangeArrowheads="1"/>
          </p:cNvSpPr>
          <p:nvPr/>
        </p:nvSpPr>
        <p:spPr bwMode="auto">
          <a:xfrm>
            <a:off x="3556000" y="2284413"/>
            <a:ext cx="47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000000"/>
                </a:solidFill>
                <a:latin typeface="Tahoma" pitchFamily="34" charset="0"/>
              </a:rPr>
              <a:t> </a:t>
            </a:r>
            <a:endParaRPr lang="fr-FR" altLang="fr-FR" sz="1800"/>
          </a:p>
        </p:txBody>
      </p:sp>
      <p:sp>
        <p:nvSpPr>
          <p:cNvPr id="2307" name="Rectangle 293"/>
          <p:cNvSpPr>
            <a:spLocks noChangeArrowheads="1"/>
          </p:cNvSpPr>
          <p:nvPr/>
        </p:nvSpPr>
        <p:spPr bwMode="auto">
          <a:xfrm>
            <a:off x="98425" y="2278063"/>
            <a:ext cx="9525" cy="79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309" name="Rectangle 295"/>
          <p:cNvSpPr>
            <a:spLocks noChangeArrowheads="1"/>
          </p:cNvSpPr>
          <p:nvPr/>
        </p:nvSpPr>
        <p:spPr bwMode="auto">
          <a:xfrm>
            <a:off x="966788" y="2278063"/>
            <a:ext cx="9525" cy="79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311" name="Rectangle 297"/>
          <p:cNvSpPr>
            <a:spLocks noChangeArrowheads="1"/>
          </p:cNvSpPr>
          <p:nvPr/>
        </p:nvSpPr>
        <p:spPr bwMode="auto">
          <a:xfrm>
            <a:off x="1538288" y="2278063"/>
            <a:ext cx="9525" cy="79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313" name="Rectangle 299"/>
          <p:cNvSpPr>
            <a:spLocks noChangeArrowheads="1"/>
          </p:cNvSpPr>
          <p:nvPr/>
        </p:nvSpPr>
        <p:spPr bwMode="auto">
          <a:xfrm>
            <a:off x="2452688" y="2278063"/>
            <a:ext cx="9525" cy="79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315" name="Rectangle 301"/>
          <p:cNvSpPr>
            <a:spLocks noChangeArrowheads="1"/>
          </p:cNvSpPr>
          <p:nvPr/>
        </p:nvSpPr>
        <p:spPr bwMode="auto">
          <a:xfrm>
            <a:off x="3481388" y="2278063"/>
            <a:ext cx="9525" cy="79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317" name="Rectangle 303"/>
          <p:cNvSpPr>
            <a:spLocks noChangeArrowheads="1"/>
          </p:cNvSpPr>
          <p:nvPr/>
        </p:nvSpPr>
        <p:spPr bwMode="auto">
          <a:xfrm>
            <a:off x="4511675" y="2278063"/>
            <a:ext cx="7938" cy="79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325" name="Rectangle 311"/>
          <p:cNvSpPr>
            <a:spLocks noChangeArrowheads="1"/>
          </p:cNvSpPr>
          <p:nvPr/>
        </p:nvSpPr>
        <p:spPr bwMode="auto">
          <a:xfrm>
            <a:off x="441325" y="2478088"/>
            <a:ext cx="47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000000"/>
                </a:solidFill>
                <a:latin typeface="Tahoma" pitchFamily="34" charset="0"/>
              </a:rPr>
              <a:t> </a:t>
            </a:r>
            <a:endParaRPr lang="fr-FR" altLang="fr-FR" sz="1800"/>
          </a:p>
        </p:txBody>
      </p:sp>
      <p:sp>
        <p:nvSpPr>
          <p:cNvPr id="2326" name="Rectangle 312"/>
          <p:cNvSpPr>
            <a:spLocks noChangeArrowheads="1"/>
          </p:cNvSpPr>
          <p:nvPr/>
        </p:nvSpPr>
        <p:spPr bwMode="auto">
          <a:xfrm>
            <a:off x="1039813" y="2478088"/>
            <a:ext cx="47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000000"/>
                </a:solidFill>
                <a:latin typeface="Tahoma" pitchFamily="34" charset="0"/>
              </a:rPr>
              <a:t> </a:t>
            </a:r>
            <a:endParaRPr lang="fr-FR" altLang="fr-FR" sz="1800"/>
          </a:p>
        </p:txBody>
      </p:sp>
      <p:sp>
        <p:nvSpPr>
          <p:cNvPr id="2327" name="Rectangle 313"/>
          <p:cNvSpPr>
            <a:spLocks noChangeArrowheads="1"/>
          </p:cNvSpPr>
          <p:nvPr/>
        </p:nvSpPr>
        <p:spPr bwMode="auto">
          <a:xfrm>
            <a:off x="1611313" y="2478088"/>
            <a:ext cx="47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000000"/>
                </a:solidFill>
                <a:latin typeface="Tahoma" pitchFamily="34" charset="0"/>
              </a:rPr>
              <a:t> </a:t>
            </a:r>
            <a:endParaRPr lang="fr-FR" altLang="fr-FR" sz="1800"/>
          </a:p>
        </p:txBody>
      </p:sp>
      <p:sp>
        <p:nvSpPr>
          <p:cNvPr id="2329" name="Rectangle 315"/>
          <p:cNvSpPr>
            <a:spLocks noChangeArrowheads="1"/>
          </p:cNvSpPr>
          <p:nvPr/>
        </p:nvSpPr>
        <p:spPr bwMode="auto">
          <a:xfrm>
            <a:off x="3556000" y="2478088"/>
            <a:ext cx="47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000000"/>
                </a:solidFill>
                <a:latin typeface="Tahoma" pitchFamily="34" charset="0"/>
              </a:rPr>
              <a:t> </a:t>
            </a:r>
            <a:endParaRPr lang="fr-FR" altLang="fr-FR" sz="1800"/>
          </a:p>
        </p:txBody>
      </p:sp>
      <p:sp>
        <p:nvSpPr>
          <p:cNvPr id="2330" name="Rectangle 316"/>
          <p:cNvSpPr>
            <a:spLocks noChangeArrowheads="1"/>
          </p:cNvSpPr>
          <p:nvPr/>
        </p:nvSpPr>
        <p:spPr bwMode="auto">
          <a:xfrm>
            <a:off x="98425" y="2471738"/>
            <a:ext cx="9525" cy="79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332" name="Rectangle 318"/>
          <p:cNvSpPr>
            <a:spLocks noChangeArrowheads="1"/>
          </p:cNvSpPr>
          <p:nvPr/>
        </p:nvSpPr>
        <p:spPr bwMode="auto">
          <a:xfrm>
            <a:off x="966788" y="2471738"/>
            <a:ext cx="9525" cy="79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334" name="Rectangle 320"/>
          <p:cNvSpPr>
            <a:spLocks noChangeArrowheads="1"/>
          </p:cNvSpPr>
          <p:nvPr/>
        </p:nvSpPr>
        <p:spPr bwMode="auto">
          <a:xfrm>
            <a:off x="1538288" y="2471738"/>
            <a:ext cx="9525" cy="79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336" name="Rectangle 322"/>
          <p:cNvSpPr>
            <a:spLocks noChangeArrowheads="1"/>
          </p:cNvSpPr>
          <p:nvPr/>
        </p:nvSpPr>
        <p:spPr bwMode="auto">
          <a:xfrm>
            <a:off x="2452688" y="2471738"/>
            <a:ext cx="9525" cy="79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338" name="Rectangle 324"/>
          <p:cNvSpPr>
            <a:spLocks noChangeArrowheads="1"/>
          </p:cNvSpPr>
          <p:nvPr/>
        </p:nvSpPr>
        <p:spPr bwMode="auto">
          <a:xfrm>
            <a:off x="3481388" y="2471738"/>
            <a:ext cx="9525" cy="79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340" name="Rectangle 326"/>
          <p:cNvSpPr>
            <a:spLocks noChangeArrowheads="1"/>
          </p:cNvSpPr>
          <p:nvPr/>
        </p:nvSpPr>
        <p:spPr bwMode="auto">
          <a:xfrm>
            <a:off x="4511675" y="2471738"/>
            <a:ext cx="7938" cy="7937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342" name="Rectangle 328"/>
          <p:cNvSpPr>
            <a:spLocks noChangeArrowheads="1"/>
          </p:cNvSpPr>
          <p:nvPr/>
        </p:nvSpPr>
        <p:spPr bwMode="auto">
          <a:xfrm>
            <a:off x="98425" y="2663825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343" name="Rectangle 329"/>
          <p:cNvSpPr>
            <a:spLocks noChangeArrowheads="1"/>
          </p:cNvSpPr>
          <p:nvPr/>
        </p:nvSpPr>
        <p:spPr bwMode="auto">
          <a:xfrm>
            <a:off x="98425" y="2663825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346" name="Rectangle 332"/>
          <p:cNvSpPr>
            <a:spLocks noChangeArrowheads="1"/>
          </p:cNvSpPr>
          <p:nvPr/>
        </p:nvSpPr>
        <p:spPr bwMode="auto">
          <a:xfrm>
            <a:off x="966788" y="2663825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349" name="Rectangle 335"/>
          <p:cNvSpPr>
            <a:spLocks noChangeArrowheads="1"/>
          </p:cNvSpPr>
          <p:nvPr/>
        </p:nvSpPr>
        <p:spPr bwMode="auto">
          <a:xfrm>
            <a:off x="1538288" y="2663825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352" name="Rectangle 338"/>
          <p:cNvSpPr>
            <a:spLocks noChangeArrowheads="1"/>
          </p:cNvSpPr>
          <p:nvPr/>
        </p:nvSpPr>
        <p:spPr bwMode="auto">
          <a:xfrm>
            <a:off x="2452688" y="2663825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355" name="Rectangle 341"/>
          <p:cNvSpPr>
            <a:spLocks noChangeArrowheads="1"/>
          </p:cNvSpPr>
          <p:nvPr/>
        </p:nvSpPr>
        <p:spPr bwMode="auto">
          <a:xfrm>
            <a:off x="3481388" y="2663825"/>
            <a:ext cx="9525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358" name="Rectangle 344"/>
          <p:cNvSpPr>
            <a:spLocks noChangeArrowheads="1"/>
          </p:cNvSpPr>
          <p:nvPr/>
        </p:nvSpPr>
        <p:spPr bwMode="auto">
          <a:xfrm>
            <a:off x="4511675" y="2663825"/>
            <a:ext cx="7938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359" name="Rectangle 345"/>
          <p:cNvSpPr>
            <a:spLocks noChangeArrowheads="1"/>
          </p:cNvSpPr>
          <p:nvPr/>
        </p:nvSpPr>
        <p:spPr bwMode="auto">
          <a:xfrm>
            <a:off x="4511675" y="2663825"/>
            <a:ext cx="7938" cy="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360" name="Rectangle 346"/>
          <p:cNvSpPr>
            <a:spLocks noChangeArrowheads="1"/>
          </p:cNvSpPr>
          <p:nvPr/>
        </p:nvSpPr>
        <p:spPr bwMode="auto">
          <a:xfrm>
            <a:off x="171450" y="2962275"/>
            <a:ext cx="381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fr-FR" altLang="fr-FR" sz="1800"/>
          </a:p>
        </p:txBody>
      </p:sp>
      <p:pic>
        <p:nvPicPr>
          <p:cNvPr id="2361" name="Picture 34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44450"/>
            <a:ext cx="2735262" cy="193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62" name="Text Box 6"/>
          <p:cNvSpPr txBox="1">
            <a:spLocks noChangeArrowheads="1"/>
          </p:cNvSpPr>
          <p:nvPr/>
        </p:nvSpPr>
        <p:spPr bwMode="auto">
          <a:xfrm>
            <a:off x="4643438" y="192088"/>
            <a:ext cx="212205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solidFill>
                  <a:srgbClr val="1D71B8"/>
                </a:solidFill>
                <a:latin typeface="Calibri" pitchFamily="34" charset="0"/>
              </a:rPr>
              <a:t>Ecole de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solidFill>
                  <a:srgbClr val="1D71B8"/>
                </a:solidFill>
                <a:latin typeface="Calibri" pitchFamily="34" charset="0"/>
              </a:rPr>
              <a:t>musique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solidFill>
                  <a:srgbClr val="1D71B8"/>
                </a:solidFill>
                <a:latin typeface="Calibri" pitchFamily="34" charset="0"/>
              </a:rPr>
              <a:t>Martenot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400" dirty="0">
                <a:solidFill>
                  <a:srgbClr val="1D71B8"/>
                </a:solidFill>
                <a:latin typeface="Calibri" pitchFamily="34" charset="0"/>
              </a:rPr>
              <a:t>Bulletin d’adhésion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400" dirty="0">
                <a:solidFill>
                  <a:srgbClr val="1D71B8"/>
                </a:solidFill>
                <a:latin typeface="Calibri" pitchFamily="34" charset="0"/>
              </a:rPr>
              <a:t>et inscription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400" dirty="0">
                <a:solidFill>
                  <a:srgbClr val="1D71B8"/>
                </a:solidFill>
                <a:latin typeface="Calibri" pitchFamily="34" charset="0"/>
              </a:rPr>
              <a:t>Année scolaire 2023- 2024</a:t>
            </a:r>
          </a:p>
        </p:txBody>
      </p:sp>
      <p:sp>
        <p:nvSpPr>
          <p:cNvPr id="2363" name="Rectangle 125"/>
          <p:cNvSpPr>
            <a:spLocks noChangeArrowheads="1"/>
          </p:cNvSpPr>
          <p:nvPr/>
        </p:nvSpPr>
        <p:spPr bwMode="auto">
          <a:xfrm>
            <a:off x="179388" y="801222"/>
            <a:ext cx="169636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 dirty="0">
                <a:solidFill>
                  <a:srgbClr val="000000"/>
                </a:solidFill>
                <a:latin typeface="Calibri" pitchFamily="34" charset="0"/>
              </a:rPr>
              <a:t>Cotisation (15€ par famille)</a:t>
            </a:r>
          </a:p>
        </p:txBody>
      </p:sp>
      <p:sp>
        <p:nvSpPr>
          <p:cNvPr id="212" name="Text Box 9">
            <a:extLst>
              <a:ext uri="{FF2B5EF4-FFF2-40B4-BE49-F238E27FC236}">
                <a16:creationId xmlns:a16="http://schemas.microsoft.com/office/drawing/2014/main" id="{FCEDF5A7-9DD3-4D13-8FA5-72B01D2D37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8384" y="1930227"/>
            <a:ext cx="1029449" cy="276999"/>
          </a:xfrm>
          <a:prstGeom prst="rect">
            <a:avLst/>
          </a:prstGeom>
          <a:solidFill>
            <a:srgbClr val="FFF397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200" b="1" dirty="0">
                <a:solidFill>
                  <a:srgbClr val="1D71B8"/>
                </a:solidFill>
                <a:latin typeface="Tahoma" pitchFamily="34" charset="0"/>
              </a:rPr>
              <a:t>Cours suivi</a:t>
            </a:r>
          </a:p>
        </p:txBody>
      </p:sp>
      <p:sp>
        <p:nvSpPr>
          <p:cNvPr id="213" name="Rectangle 25">
            <a:extLst>
              <a:ext uri="{FF2B5EF4-FFF2-40B4-BE49-F238E27FC236}">
                <a16:creationId xmlns:a16="http://schemas.microsoft.com/office/drawing/2014/main" id="{5520B4F2-06AF-4091-890B-79B09C9976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2400" y="2276872"/>
            <a:ext cx="864096" cy="311150"/>
          </a:xfrm>
          <a:prstGeom prst="rect">
            <a:avLst/>
          </a:prstGeom>
          <a:solidFill>
            <a:srgbClr val="FFF397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4" name="Rectangle 25">
            <a:extLst>
              <a:ext uri="{FF2B5EF4-FFF2-40B4-BE49-F238E27FC236}">
                <a16:creationId xmlns:a16="http://schemas.microsoft.com/office/drawing/2014/main" id="{29E73607-503A-49DF-A142-E047B9D5D3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2400" y="2685802"/>
            <a:ext cx="864096" cy="311150"/>
          </a:xfrm>
          <a:prstGeom prst="rect">
            <a:avLst/>
          </a:prstGeom>
          <a:solidFill>
            <a:srgbClr val="FFF397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5" name="Rectangle 25">
            <a:extLst>
              <a:ext uri="{FF2B5EF4-FFF2-40B4-BE49-F238E27FC236}">
                <a16:creationId xmlns:a16="http://schemas.microsoft.com/office/drawing/2014/main" id="{3EBF5AC3-6CF0-4E56-B51B-F6CFB8EAB6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2400" y="3477890"/>
            <a:ext cx="864096" cy="311150"/>
          </a:xfrm>
          <a:prstGeom prst="rect">
            <a:avLst/>
          </a:prstGeom>
          <a:solidFill>
            <a:srgbClr val="FFF397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16" name="Rectangle 25">
            <a:extLst>
              <a:ext uri="{FF2B5EF4-FFF2-40B4-BE49-F238E27FC236}">
                <a16:creationId xmlns:a16="http://schemas.microsoft.com/office/drawing/2014/main" id="{37BC896E-C654-46FE-AE6D-9328998D2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2400" y="3933056"/>
            <a:ext cx="864096" cy="311150"/>
          </a:xfrm>
          <a:prstGeom prst="rect">
            <a:avLst/>
          </a:prstGeom>
          <a:solidFill>
            <a:srgbClr val="FFF397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47">
            <a:extLst>
              <a:ext uri="{FF2B5EF4-FFF2-40B4-BE49-F238E27FC236}">
                <a16:creationId xmlns:a16="http://schemas.microsoft.com/office/drawing/2014/main" id="{72180495-9C89-47A4-BCED-C8A288C3F6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029042"/>
            <a:ext cx="1007666" cy="712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221118"/>
              </p:ext>
            </p:extLst>
          </p:nvPr>
        </p:nvGraphicFramePr>
        <p:xfrm>
          <a:off x="107505" y="642634"/>
          <a:ext cx="8856539" cy="5306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58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58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80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27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9846">
                <a:tc>
                  <a:txBody>
                    <a:bodyPr/>
                    <a:lstStyle/>
                    <a:p>
                      <a:r>
                        <a:rPr lang="fr-F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Atelier collectif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Age et niveau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Jour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Heure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Tarif année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871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Éveil musical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(Véronique)</a:t>
                      </a:r>
                    </a:p>
                  </a:txBody>
                  <a:tcPr>
                    <a:solidFill>
                      <a:srgbClr val="BADA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3-4 ans (7 enfants max.)</a:t>
                      </a:r>
                    </a:p>
                  </a:txBody>
                  <a:tcP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Mercredi</a:t>
                      </a:r>
                    </a:p>
                  </a:txBody>
                  <a:tcP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9h00 – 9h45</a:t>
                      </a:r>
                    </a:p>
                  </a:txBody>
                  <a:tcP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240</a:t>
                      </a:r>
                    </a:p>
                  </a:txBody>
                  <a:tcP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871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r-FR" sz="1200" dirty="0"/>
                    </a:p>
                  </a:txBody>
                  <a:tcP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5-6 ans (7 enfants max.)</a:t>
                      </a:r>
                    </a:p>
                  </a:txBody>
                  <a:tcPr>
                    <a:solidFill>
                      <a:srgbClr val="BADA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Mercredi</a:t>
                      </a:r>
                    </a:p>
                  </a:txBody>
                  <a:tcPr>
                    <a:solidFill>
                      <a:srgbClr val="BADA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10h00 – 10h45</a:t>
                      </a:r>
                    </a:p>
                  </a:txBody>
                  <a:tcPr>
                    <a:solidFill>
                      <a:srgbClr val="BADA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240</a:t>
                      </a:r>
                    </a:p>
                  </a:txBody>
                  <a:tcPr>
                    <a:solidFill>
                      <a:srgbClr val="BAD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8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Guitare</a:t>
                      </a:r>
                    </a:p>
                  </a:txBody>
                  <a:tcP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Enfants Adolescents (5 max.)</a:t>
                      </a:r>
                    </a:p>
                  </a:txBody>
                  <a:tcP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Mercredi</a:t>
                      </a:r>
                    </a:p>
                  </a:txBody>
                  <a:tcP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10h00 – 11h00</a:t>
                      </a:r>
                    </a:p>
                  </a:txBody>
                  <a:tcP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300</a:t>
                      </a:r>
                    </a:p>
                  </a:txBody>
                  <a:tcP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937556"/>
                  </a:ext>
                </a:extLst>
              </a:tr>
              <a:tr h="2638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(Philippe)</a:t>
                      </a:r>
                    </a:p>
                  </a:txBody>
                  <a:tcP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Adultes (5 max.)</a:t>
                      </a:r>
                    </a:p>
                  </a:txBody>
                  <a:tcPr>
                    <a:solidFill>
                      <a:srgbClr val="BADA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Mercredi</a:t>
                      </a:r>
                    </a:p>
                  </a:txBody>
                  <a:tcPr>
                    <a:solidFill>
                      <a:srgbClr val="BADA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11h00 – 12h00</a:t>
                      </a:r>
                    </a:p>
                  </a:txBody>
                  <a:tcPr>
                    <a:solidFill>
                      <a:srgbClr val="BADA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300</a:t>
                      </a:r>
                    </a:p>
                  </a:txBody>
                  <a:tcPr>
                    <a:solidFill>
                      <a:srgbClr val="BAD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2464026"/>
                  </a:ext>
                </a:extLst>
              </a:tr>
              <a:tr h="263871"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Piano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(Véronique)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fr-F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fr-F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BADA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6-8</a:t>
                      </a:r>
                      <a:r>
                        <a:rPr lang="fr-FR" sz="1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ans 1</a:t>
                      </a:r>
                      <a:r>
                        <a:rPr lang="fr-FR" sz="1400" baseline="30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ère</a:t>
                      </a:r>
                      <a:r>
                        <a:rPr lang="fr-FR" sz="1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année  (5 max.)</a:t>
                      </a:r>
                      <a:endParaRPr lang="fr-F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Mercredi</a:t>
                      </a:r>
                    </a:p>
                  </a:txBody>
                  <a:tcP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17h00 – 18h30</a:t>
                      </a:r>
                    </a:p>
                  </a:txBody>
                  <a:tcP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500</a:t>
                      </a:r>
                    </a:p>
                  </a:txBody>
                  <a:tcP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3871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r-FR" sz="1200" dirty="0"/>
                    </a:p>
                  </a:txBody>
                  <a:tcPr>
                    <a:solidFill>
                      <a:srgbClr val="BADA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 ans et + – 1</a:t>
                      </a:r>
                      <a:r>
                        <a:rPr lang="fr-FR" sz="1400" baseline="30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ère</a:t>
                      </a: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année (5 max.)</a:t>
                      </a:r>
                    </a:p>
                  </a:txBody>
                  <a:tcPr>
                    <a:solidFill>
                      <a:srgbClr val="BADA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Mercredi</a:t>
                      </a:r>
                    </a:p>
                  </a:txBody>
                  <a:tcPr>
                    <a:solidFill>
                      <a:srgbClr val="BADA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16h00 – 17h30</a:t>
                      </a:r>
                    </a:p>
                  </a:txBody>
                  <a:tcPr>
                    <a:solidFill>
                      <a:srgbClr val="BADA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500</a:t>
                      </a:r>
                    </a:p>
                  </a:txBody>
                  <a:tcPr>
                    <a:solidFill>
                      <a:srgbClr val="BAD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387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Jeunes – 2</a:t>
                      </a:r>
                      <a:r>
                        <a:rPr lang="fr-FR" sz="1400" baseline="30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ème</a:t>
                      </a:r>
                      <a:r>
                        <a:rPr lang="fr-FR" sz="1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3</a:t>
                      </a:r>
                      <a:r>
                        <a:rPr lang="fr-FR" sz="1400" baseline="30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ème</a:t>
                      </a:r>
                      <a:r>
                        <a:rPr lang="fr-FR" sz="1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année (5 max.)</a:t>
                      </a:r>
                    </a:p>
                  </a:txBody>
                  <a:tcP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Mercredi </a:t>
                      </a:r>
                    </a:p>
                  </a:txBody>
                  <a:tcP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14h00 – 16h00</a:t>
                      </a:r>
                    </a:p>
                  </a:txBody>
                  <a:tcP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660</a:t>
                      </a:r>
                    </a:p>
                  </a:txBody>
                  <a:tcP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387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Adultes 1</a:t>
                      </a:r>
                      <a:r>
                        <a:rPr lang="fr-FR" sz="1400" baseline="30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ère</a:t>
                      </a: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année (5 max.)</a:t>
                      </a:r>
                    </a:p>
                  </a:txBody>
                  <a:tcPr>
                    <a:solidFill>
                      <a:srgbClr val="BADA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Lundi</a:t>
                      </a:r>
                    </a:p>
                  </a:txBody>
                  <a:tcPr>
                    <a:solidFill>
                      <a:srgbClr val="BADA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15h00 – 16h30</a:t>
                      </a:r>
                    </a:p>
                  </a:txBody>
                  <a:tcPr>
                    <a:solidFill>
                      <a:srgbClr val="BADA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500</a:t>
                      </a:r>
                    </a:p>
                  </a:txBody>
                  <a:tcPr>
                    <a:solidFill>
                      <a:srgbClr val="BAD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628327"/>
                  </a:ext>
                </a:extLst>
              </a:tr>
              <a:tr h="26387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Adultes 2</a:t>
                      </a:r>
                      <a:r>
                        <a:rPr lang="fr-FR" sz="1400" baseline="30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ème</a:t>
                      </a: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année (5 max.)</a:t>
                      </a:r>
                    </a:p>
                  </a:txBody>
                  <a:tcP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Lundi</a:t>
                      </a:r>
                    </a:p>
                  </a:txBody>
                  <a:tcP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19h30 – 21h30</a:t>
                      </a:r>
                    </a:p>
                  </a:txBody>
                  <a:tcP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660</a:t>
                      </a:r>
                    </a:p>
                  </a:txBody>
                  <a:tcP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9784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Adultes avancés (4 max.)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heure collective / semaine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1/2h. cours individuel /quinzaine</a:t>
                      </a:r>
                    </a:p>
                  </a:txBody>
                  <a:tcPr>
                    <a:solidFill>
                      <a:srgbClr val="BADA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Jeudi</a:t>
                      </a:r>
                    </a:p>
                  </a:txBody>
                  <a:tcPr>
                    <a:solidFill>
                      <a:srgbClr val="BADA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19h00 – 20h00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Individuel 18h30-19h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20h-20h30</a:t>
                      </a:r>
                    </a:p>
                  </a:txBody>
                  <a:tcPr>
                    <a:solidFill>
                      <a:srgbClr val="BADA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750</a:t>
                      </a:r>
                    </a:p>
                  </a:txBody>
                  <a:tcPr>
                    <a:solidFill>
                      <a:srgbClr val="BADA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387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Atelier « spécial Bretons »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Une heure par internet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Stage annuel à Châteauneuf</a:t>
                      </a:r>
                    </a:p>
                  </a:txBody>
                  <a:tcP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Mardi et/ou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Mercredi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 jours / mai</a:t>
                      </a:r>
                    </a:p>
                  </a:txBody>
                  <a:tcP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17h30 – 18h30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18h30 – 19h30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 heures par jour</a:t>
                      </a:r>
                    </a:p>
                  </a:txBody>
                  <a:tcP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150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150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fr-F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300</a:t>
                      </a:r>
                    </a:p>
                  </a:txBody>
                  <a:tcP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38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200" dirty="0"/>
                        <a:t>Chorale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200" dirty="0"/>
                        <a:t>(Véronique)</a:t>
                      </a:r>
                    </a:p>
                  </a:txBody>
                  <a:tcP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Adultes &gt;13 ans</a:t>
                      </a:r>
                    </a:p>
                  </a:txBody>
                  <a:tcP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Lundi</a:t>
                      </a:r>
                    </a:p>
                  </a:txBody>
                  <a:tcP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17h00 – 19h00</a:t>
                      </a:r>
                    </a:p>
                  </a:txBody>
                  <a:tcP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120</a:t>
                      </a:r>
                      <a:endParaRPr lang="fr-F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693427"/>
                  </a:ext>
                </a:extLst>
              </a:tr>
            </a:tbl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2A77ECC5-5A8A-4276-B334-AC320034C49C}"/>
              </a:ext>
            </a:extLst>
          </p:cNvPr>
          <p:cNvSpPr txBox="1"/>
          <p:nvPr/>
        </p:nvSpPr>
        <p:spPr>
          <a:xfrm>
            <a:off x="755576" y="116632"/>
            <a:ext cx="7716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Horaires et tarifs La Plage Musicale pour l’année 2023-2024</a:t>
            </a:r>
          </a:p>
        </p:txBody>
      </p:sp>
      <p:sp>
        <p:nvSpPr>
          <p:cNvPr id="6" name="Text Box 69">
            <a:extLst>
              <a:ext uri="{FF2B5EF4-FFF2-40B4-BE49-F238E27FC236}">
                <a16:creationId xmlns:a16="http://schemas.microsoft.com/office/drawing/2014/main" id="{6A8EE7F4-4877-4499-8F84-25D947CE0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688" y="6093296"/>
            <a:ext cx="554461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0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Ecole de musique Martenot, La plage musicale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0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SIREN 789 071 685 – 25 avenue des oliviers, 84 230 Châteauneuf-du-pape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0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 Véronique Galliot : 06 72 20 58 18       contact@laplagemusicale.fr            laplagemusicale.fr</a:t>
            </a:r>
          </a:p>
        </p:txBody>
      </p:sp>
    </p:spTree>
    <p:extLst>
      <p:ext uri="{BB962C8B-B14F-4D97-AF65-F5344CB8AC3E}">
        <p14:creationId xmlns:p14="http://schemas.microsoft.com/office/powerpoint/2010/main" val="345336782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3675</TotalTime>
  <Words>754</Words>
  <Application>Microsoft Office PowerPoint</Application>
  <PresentationFormat>Affichage à l'écran (4:3)</PresentationFormat>
  <Paragraphs>183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Tahoma</vt:lpstr>
      <vt:lpstr>Times New Roman</vt:lpstr>
      <vt:lpstr>Modèle par défaut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Véronique</dc:creator>
  <cp:lastModifiedBy>Véronique Galliot</cp:lastModifiedBy>
  <cp:revision>182</cp:revision>
  <cp:lastPrinted>2023-06-14T07:52:53Z</cp:lastPrinted>
  <dcterms:created xsi:type="dcterms:W3CDTF">2012-06-09T14:29:17Z</dcterms:created>
  <dcterms:modified xsi:type="dcterms:W3CDTF">2023-09-05T13:47:39Z</dcterms:modified>
</cp:coreProperties>
</file>